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Relationship Id="rId12" Type="http://schemas.openxmlformats.org/officeDocument/2006/relationships/image" Target="../media/image335.png"/><Relationship Id="rId13" Type="http://schemas.openxmlformats.org/officeDocument/2006/relationships/image" Target="../media/image336.png"/><Relationship Id="rId14" Type="http://schemas.openxmlformats.org/officeDocument/2006/relationships/image" Target="../media/image337.png"/><Relationship Id="rId15" Type="http://schemas.openxmlformats.org/officeDocument/2006/relationships/image" Target="../media/image338.png"/><Relationship Id="rId16" Type="http://schemas.openxmlformats.org/officeDocument/2006/relationships/image" Target="../media/image339.png"/><Relationship Id="rId17" Type="http://schemas.openxmlformats.org/officeDocument/2006/relationships/image" Target="../media/image340.png"/><Relationship Id="rId18" Type="http://schemas.openxmlformats.org/officeDocument/2006/relationships/image" Target="../media/image341.png"/><Relationship Id="rId19" Type="http://schemas.openxmlformats.org/officeDocument/2006/relationships/image" Target="../media/image342.png"/><Relationship Id="rId20" Type="http://schemas.openxmlformats.org/officeDocument/2006/relationships/image" Target="../media/image343.png"/><Relationship Id="rId21" Type="http://schemas.openxmlformats.org/officeDocument/2006/relationships/image" Target="../media/image344.png"/><Relationship Id="rId22" Type="http://schemas.openxmlformats.org/officeDocument/2006/relationships/image" Target="../media/image345.png"/><Relationship Id="rId23" Type="http://schemas.openxmlformats.org/officeDocument/2006/relationships/image" Target="../media/image346.png"/><Relationship Id="rId24" Type="http://schemas.openxmlformats.org/officeDocument/2006/relationships/image" Target="../media/image347.png"/><Relationship Id="rId25" Type="http://schemas.openxmlformats.org/officeDocument/2006/relationships/image" Target="../media/image34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363.png"/><Relationship Id="rId17" Type="http://schemas.openxmlformats.org/officeDocument/2006/relationships/image" Target="../media/image364.png"/><Relationship Id="rId18" Type="http://schemas.openxmlformats.org/officeDocument/2006/relationships/image" Target="../media/image365.png"/><Relationship Id="rId19" Type="http://schemas.openxmlformats.org/officeDocument/2006/relationships/image" Target="../media/image366.png"/><Relationship Id="rId20" Type="http://schemas.openxmlformats.org/officeDocument/2006/relationships/image" Target="../media/image367.png"/><Relationship Id="rId21" Type="http://schemas.openxmlformats.org/officeDocument/2006/relationships/image" Target="../media/image368.png"/><Relationship Id="rId22" Type="http://schemas.openxmlformats.org/officeDocument/2006/relationships/image" Target="../media/image369.png"/><Relationship Id="rId23" Type="http://schemas.openxmlformats.org/officeDocument/2006/relationships/image" Target="../media/image370.png"/><Relationship Id="rId24" Type="http://schemas.openxmlformats.org/officeDocument/2006/relationships/image" Target="../media/image371.png"/><Relationship Id="rId25" Type="http://schemas.openxmlformats.org/officeDocument/2006/relationships/image" Target="../media/image372.png"/><Relationship Id="rId26" Type="http://schemas.openxmlformats.org/officeDocument/2006/relationships/image" Target="../media/image373.png"/><Relationship Id="rId27" Type="http://schemas.openxmlformats.org/officeDocument/2006/relationships/image" Target="../media/image374.png"/><Relationship Id="rId28" Type="http://schemas.openxmlformats.org/officeDocument/2006/relationships/image" Target="../media/image375.png"/><Relationship Id="rId29" Type="http://schemas.openxmlformats.org/officeDocument/2006/relationships/image" Target="../media/image376.png"/><Relationship Id="rId30" Type="http://schemas.openxmlformats.org/officeDocument/2006/relationships/image" Target="../media/image377.png"/><Relationship Id="rId31" Type="http://schemas.openxmlformats.org/officeDocument/2006/relationships/image" Target="../media/image3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Relationship Id="rId21" Type="http://schemas.openxmlformats.org/officeDocument/2006/relationships/image" Target="../media/image398.png"/><Relationship Id="rId22" Type="http://schemas.openxmlformats.org/officeDocument/2006/relationships/image" Target="../media/image399.png"/><Relationship Id="rId23" Type="http://schemas.openxmlformats.org/officeDocument/2006/relationships/image" Target="../media/image400.png"/><Relationship Id="rId24" Type="http://schemas.openxmlformats.org/officeDocument/2006/relationships/image" Target="../media/image401.png"/><Relationship Id="rId25" Type="http://schemas.openxmlformats.org/officeDocument/2006/relationships/image" Target="../media/image402.png"/><Relationship Id="rId26" Type="http://schemas.openxmlformats.org/officeDocument/2006/relationships/image" Target="../media/image403.png"/><Relationship Id="rId27" Type="http://schemas.openxmlformats.org/officeDocument/2006/relationships/image" Target="../media/image404.png"/><Relationship Id="rId28" Type="http://schemas.openxmlformats.org/officeDocument/2006/relationships/image" Target="../media/image405.png"/><Relationship Id="rId29" Type="http://schemas.openxmlformats.org/officeDocument/2006/relationships/image" Target="../media/image406.png"/><Relationship Id="rId30" Type="http://schemas.openxmlformats.org/officeDocument/2006/relationships/image" Target="../media/image4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Relationship Id="rId16" Type="http://schemas.openxmlformats.org/officeDocument/2006/relationships/image" Target="../media/image422.png"/><Relationship Id="rId17" Type="http://schemas.openxmlformats.org/officeDocument/2006/relationships/image" Target="../media/image423.png"/><Relationship Id="rId18" Type="http://schemas.openxmlformats.org/officeDocument/2006/relationships/image" Target="../media/image424.png"/><Relationship Id="rId19" Type="http://schemas.openxmlformats.org/officeDocument/2006/relationships/image" Target="../media/image425.png"/><Relationship Id="rId20" Type="http://schemas.openxmlformats.org/officeDocument/2006/relationships/image" Target="../media/image426.png"/><Relationship Id="rId21" Type="http://schemas.openxmlformats.org/officeDocument/2006/relationships/image" Target="../media/image427.png"/><Relationship Id="rId22" Type="http://schemas.openxmlformats.org/officeDocument/2006/relationships/image" Target="../media/image4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Relationship Id="rId9" Type="http://schemas.openxmlformats.org/officeDocument/2006/relationships/image" Target="../media/image436.png"/><Relationship Id="rId10" Type="http://schemas.openxmlformats.org/officeDocument/2006/relationships/image" Target="../media/image437.png"/><Relationship Id="rId11" Type="http://schemas.openxmlformats.org/officeDocument/2006/relationships/image" Target="../media/image438.png"/><Relationship Id="rId12" Type="http://schemas.openxmlformats.org/officeDocument/2006/relationships/image" Target="../media/image439.png"/><Relationship Id="rId13" Type="http://schemas.openxmlformats.org/officeDocument/2006/relationships/image" Target="../media/image440.png"/><Relationship Id="rId14" Type="http://schemas.openxmlformats.org/officeDocument/2006/relationships/image" Target="../media/image441.png"/><Relationship Id="rId15" Type="http://schemas.openxmlformats.org/officeDocument/2006/relationships/image" Target="../media/image442.png"/><Relationship Id="rId16" Type="http://schemas.openxmlformats.org/officeDocument/2006/relationships/image" Target="../media/image443.png"/><Relationship Id="rId17" Type="http://schemas.openxmlformats.org/officeDocument/2006/relationships/image" Target="../media/image444.png"/><Relationship Id="rId18" Type="http://schemas.openxmlformats.org/officeDocument/2006/relationships/image" Target="../media/image445.png"/><Relationship Id="rId19" Type="http://schemas.openxmlformats.org/officeDocument/2006/relationships/image" Target="../media/image446.png"/><Relationship Id="rId20" Type="http://schemas.openxmlformats.org/officeDocument/2006/relationships/image" Target="../media/image447.png"/><Relationship Id="rId21" Type="http://schemas.openxmlformats.org/officeDocument/2006/relationships/image" Target="../media/image448.png"/><Relationship Id="rId22" Type="http://schemas.openxmlformats.org/officeDocument/2006/relationships/image" Target="../media/image449.png"/><Relationship Id="rId23" Type="http://schemas.openxmlformats.org/officeDocument/2006/relationships/image" Target="../media/image45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Relationship Id="rId10" Type="http://schemas.openxmlformats.org/officeDocument/2006/relationships/image" Target="../media/image459.png"/><Relationship Id="rId11" Type="http://schemas.openxmlformats.org/officeDocument/2006/relationships/image" Target="../media/image460.png"/><Relationship Id="rId12" Type="http://schemas.openxmlformats.org/officeDocument/2006/relationships/image" Target="../media/image461.png"/><Relationship Id="rId13" Type="http://schemas.openxmlformats.org/officeDocument/2006/relationships/image" Target="../media/image462.png"/><Relationship Id="rId14" Type="http://schemas.openxmlformats.org/officeDocument/2006/relationships/image" Target="../media/image463.png"/><Relationship Id="rId15" Type="http://schemas.openxmlformats.org/officeDocument/2006/relationships/image" Target="../media/image464.png"/><Relationship Id="rId16" Type="http://schemas.openxmlformats.org/officeDocument/2006/relationships/image" Target="../media/image465.png"/><Relationship Id="rId17" Type="http://schemas.openxmlformats.org/officeDocument/2006/relationships/image" Target="../media/image466.png"/><Relationship Id="rId18" Type="http://schemas.openxmlformats.org/officeDocument/2006/relationships/image" Target="../media/image467.png"/><Relationship Id="rId19" Type="http://schemas.openxmlformats.org/officeDocument/2006/relationships/image" Target="../media/image468.png"/><Relationship Id="rId20" Type="http://schemas.openxmlformats.org/officeDocument/2006/relationships/image" Target="../media/image469.png"/><Relationship Id="rId21" Type="http://schemas.openxmlformats.org/officeDocument/2006/relationships/image" Target="../media/image470.png"/><Relationship Id="rId22" Type="http://schemas.openxmlformats.org/officeDocument/2006/relationships/image" Target="../media/image471.png"/><Relationship Id="rId23" Type="http://schemas.openxmlformats.org/officeDocument/2006/relationships/image" Target="../media/image47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Relationship Id="rId9" Type="http://schemas.openxmlformats.org/officeDocument/2006/relationships/image" Target="../media/image480.png"/><Relationship Id="rId10" Type="http://schemas.openxmlformats.org/officeDocument/2006/relationships/image" Target="../media/image481.png"/><Relationship Id="rId11" Type="http://schemas.openxmlformats.org/officeDocument/2006/relationships/image" Target="../media/image482.png"/><Relationship Id="rId12" Type="http://schemas.openxmlformats.org/officeDocument/2006/relationships/image" Target="../media/image483.png"/><Relationship Id="rId13" Type="http://schemas.openxmlformats.org/officeDocument/2006/relationships/image" Target="../media/image484.png"/><Relationship Id="rId14" Type="http://schemas.openxmlformats.org/officeDocument/2006/relationships/image" Target="../media/image485.png"/><Relationship Id="rId15" Type="http://schemas.openxmlformats.org/officeDocument/2006/relationships/image" Target="../media/image486.png"/><Relationship Id="rId16" Type="http://schemas.openxmlformats.org/officeDocument/2006/relationships/image" Target="../media/image487.png"/><Relationship Id="rId17" Type="http://schemas.openxmlformats.org/officeDocument/2006/relationships/image" Target="../media/image488.png"/><Relationship Id="rId18" Type="http://schemas.openxmlformats.org/officeDocument/2006/relationships/image" Target="../media/image489.png"/><Relationship Id="rId19" Type="http://schemas.openxmlformats.org/officeDocument/2006/relationships/image" Target="../media/image490.png"/><Relationship Id="rId20" Type="http://schemas.openxmlformats.org/officeDocument/2006/relationships/image" Target="../media/image491.png"/><Relationship Id="rId21" Type="http://schemas.openxmlformats.org/officeDocument/2006/relationships/image" Target="../media/image492.png"/><Relationship Id="rId22" Type="http://schemas.openxmlformats.org/officeDocument/2006/relationships/image" Target="../media/image493.png"/><Relationship Id="rId23" Type="http://schemas.openxmlformats.org/officeDocument/2006/relationships/image" Target="../media/image49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Relationship Id="rId9" Type="http://schemas.openxmlformats.org/officeDocument/2006/relationships/image" Target="../media/image502.png"/><Relationship Id="rId10" Type="http://schemas.openxmlformats.org/officeDocument/2006/relationships/image" Target="../media/image503.png"/><Relationship Id="rId11" Type="http://schemas.openxmlformats.org/officeDocument/2006/relationships/image" Target="../media/image504.png"/><Relationship Id="rId12" Type="http://schemas.openxmlformats.org/officeDocument/2006/relationships/image" Target="../media/image505.png"/><Relationship Id="rId13" Type="http://schemas.openxmlformats.org/officeDocument/2006/relationships/image" Target="../media/image506.png"/><Relationship Id="rId14" Type="http://schemas.openxmlformats.org/officeDocument/2006/relationships/image" Target="../media/image507.png"/><Relationship Id="rId15" Type="http://schemas.openxmlformats.org/officeDocument/2006/relationships/image" Target="../media/image508.png"/><Relationship Id="rId16" Type="http://schemas.openxmlformats.org/officeDocument/2006/relationships/image" Target="../media/image509.png"/><Relationship Id="rId17" Type="http://schemas.openxmlformats.org/officeDocument/2006/relationships/image" Target="../media/image510.png"/><Relationship Id="rId18" Type="http://schemas.openxmlformats.org/officeDocument/2006/relationships/image" Target="../media/image511.png"/><Relationship Id="rId19" Type="http://schemas.openxmlformats.org/officeDocument/2006/relationships/image" Target="../media/image512.png"/><Relationship Id="rId20" Type="http://schemas.openxmlformats.org/officeDocument/2006/relationships/image" Target="../media/image513.png"/><Relationship Id="rId21" Type="http://schemas.openxmlformats.org/officeDocument/2006/relationships/image" Target="../media/image514.png"/><Relationship Id="rId22" Type="http://schemas.openxmlformats.org/officeDocument/2006/relationships/image" Target="../media/image515.png"/><Relationship Id="rId23" Type="http://schemas.openxmlformats.org/officeDocument/2006/relationships/image" Target="../media/image516.png"/><Relationship Id="rId24" Type="http://schemas.openxmlformats.org/officeDocument/2006/relationships/image" Target="../media/image517.png"/><Relationship Id="rId25" Type="http://schemas.openxmlformats.org/officeDocument/2006/relationships/image" Target="../media/image5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png"/><Relationship Id="rId5" Type="http://schemas.openxmlformats.org/officeDocument/2006/relationships/image" Target="../media/image522.png"/><Relationship Id="rId6" Type="http://schemas.openxmlformats.org/officeDocument/2006/relationships/image" Target="../media/image523.png"/><Relationship Id="rId7" Type="http://schemas.openxmlformats.org/officeDocument/2006/relationships/image" Target="../media/image524.png"/><Relationship Id="rId8" Type="http://schemas.openxmlformats.org/officeDocument/2006/relationships/image" Target="../media/image525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Relationship Id="rId12" Type="http://schemas.openxmlformats.org/officeDocument/2006/relationships/image" Target="../media/image529.png"/><Relationship Id="rId13" Type="http://schemas.openxmlformats.org/officeDocument/2006/relationships/image" Target="../media/image530.png"/><Relationship Id="rId14" Type="http://schemas.openxmlformats.org/officeDocument/2006/relationships/image" Target="../media/image531.png"/><Relationship Id="rId15" Type="http://schemas.openxmlformats.org/officeDocument/2006/relationships/image" Target="../media/image532.png"/><Relationship Id="rId16" Type="http://schemas.openxmlformats.org/officeDocument/2006/relationships/image" Target="../media/image533.png"/><Relationship Id="rId17" Type="http://schemas.openxmlformats.org/officeDocument/2006/relationships/image" Target="../media/image534.png"/><Relationship Id="rId18" Type="http://schemas.openxmlformats.org/officeDocument/2006/relationships/image" Target="../media/image535.png"/><Relationship Id="rId19" Type="http://schemas.openxmlformats.org/officeDocument/2006/relationships/image" Target="../media/image536.png"/><Relationship Id="rId20" Type="http://schemas.openxmlformats.org/officeDocument/2006/relationships/image" Target="../media/image537.png"/><Relationship Id="rId21" Type="http://schemas.openxmlformats.org/officeDocument/2006/relationships/image" Target="../media/image538.png"/><Relationship Id="rId22" Type="http://schemas.openxmlformats.org/officeDocument/2006/relationships/image" Target="../media/image539.png"/><Relationship Id="rId23" Type="http://schemas.openxmlformats.org/officeDocument/2006/relationships/image" Target="../media/image540.png"/><Relationship Id="rId24" Type="http://schemas.openxmlformats.org/officeDocument/2006/relationships/image" Target="../media/image541.png"/><Relationship Id="rId25" Type="http://schemas.openxmlformats.org/officeDocument/2006/relationships/image" Target="../media/image542.png"/><Relationship Id="rId26" Type="http://schemas.openxmlformats.org/officeDocument/2006/relationships/image" Target="../media/image543.png"/><Relationship Id="rId27" Type="http://schemas.openxmlformats.org/officeDocument/2006/relationships/image" Target="../media/image544.png"/><Relationship Id="rId28" Type="http://schemas.openxmlformats.org/officeDocument/2006/relationships/image" Target="../media/image545.png"/><Relationship Id="rId29" Type="http://schemas.openxmlformats.org/officeDocument/2006/relationships/image" Target="../media/image546.png"/><Relationship Id="rId30" Type="http://schemas.openxmlformats.org/officeDocument/2006/relationships/image" Target="../media/image54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Relationship Id="rId5" Type="http://schemas.openxmlformats.org/officeDocument/2006/relationships/image" Target="../media/image551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Relationship Id="rId9" Type="http://schemas.openxmlformats.org/officeDocument/2006/relationships/image" Target="../media/image555.png"/><Relationship Id="rId10" Type="http://schemas.openxmlformats.org/officeDocument/2006/relationships/image" Target="../media/image556.png"/><Relationship Id="rId11" Type="http://schemas.openxmlformats.org/officeDocument/2006/relationships/image" Target="../media/image557.png"/><Relationship Id="rId12" Type="http://schemas.openxmlformats.org/officeDocument/2006/relationships/image" Target="../media/image558.png"/><Relationship Id="rId13" Type="http://schemas.openxmlformats.org/officeDocument/2006/relationships/image" Target="../media/image559.png"/><Relationship Id="rId14" Type="http://schemas.openxmlformats.org/officeDocument/2006/relationships/image" Target="../media/image560.png"/><Relationship Id="rId15" Type="http://schemas.openxmlformats.org/officeDocument/2006/relationships/image" Target="../media/image561.png"/><Relationship Id="rId16" Type="http://schemas.openxmlformats.org/officeDocument/2006/relationships/image" Target="../media/image562.png"/><Relationship Id="rId17" Type="http://schemas.openxmlformats.org/officeDocument/2006/relationships/image" Target="../media/image563.png"/><Relationship Id="rId18" Type="http://schemas.openxmlformats.org/officeDocument/2006/relationships/image" Target="../media/image564.png"/><Relationship Id="rId19" Type="http://schemas.openxmlformats.org/officeDocument/2006/relationships/image" Target="../media/image565.png"/><Relationship Id="rId20" Type="http://schemas.openxmlformats.org/officeDocument/2006/relationships/image" Target="../media/image566.png"/><Relationship Id="rId21" Type="http://schemas.openxmlformats.org/officeDocument/2006/relationships/image" Target="../media/image567.png"/><Relationship Id="rId22" Type="http://schemas.openxmlformats.org/officeDocument/2006/relationships/image" Target="../media/image56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Relationship Id="rId34" Type="http://schemas.openxmlformats.org/officeDocument/2006/relationships/image" Target="../media/image50.png"/><Relationship Id="rId35" Type="http://schemas.openxmlformats.org/officeDocument/2006/relationships/image" Target="../media/image51.png"/><Relationship Id="rId36" Type="http://schemas.openxmlformats.org/officeDocument/2006/relationships/image" Target="../media/image52.png"/><Relationship Id="rId37" Type="http://schemas.openxmlformats.org/officeDocument/2006/relationships/image" Target="../media/image53.png"/><Relationship Id="rId38" Type="http://schemas.openxmlformats.org/officeDocument/2006/relationships/image" Target="../media/image54.png"/><Relationship Id="rId39" Type="http://schemas.openxmlformats.org/officeDocument/2006/relationships/image" Target="../media/image55.png"/><Relationship Id="rId40" Type="http://schemas.openxmlformats.org/officeDocument/2006/relationships/image" Target="../media/image56.png"/><Relationship Id="rId41" Type="http://schemas.openxmlformats.org/officeDocument/2006/relationships/image" Target="../media/image57.png"/><Relationship Id="rId42" Type="http://schemas.openxmlformats.org/officeDocument/2006/relationships/image" Target="../media/image58.png"/><Relationship Id="rId43" Type="http://schemas.openxmlformats.org/officeDocument/2006/relationships/image" Target="../media/image59.png"/><Relationship Id="rId44" Type="http://schemas.openxmlformats.org/officeDocument/2006/relationships/image" Target="../media/image60.png"/><Relationship Id="rId45" Type="http://schemas.openxmlformats.org/officeDocument/2006/relationships/image" Target="../media/image61.png"/><Relationship Id="rId46" Type="http://schemas.openxmlformats.org/officeDocument/2006/relationships/image" Target="../media/image62.png"/><Relationship Id="rId47" Type="http://schemas.openxmlformats.org/officeDocument/2006/relationships/image" Target="../media/image63.png"/><Relationship Id="rId48" Type="http://schemas.openxmlformats.org/officeDocument/2006/relationships/image" Target="../media/image64.png"/><Relationship Id="rId49" Type="http://schemas.openxmlformats.org/officeDocument/2006/relationships/image" Target="../media/image65.png"/><Relationship Id="rId50" Type="http://schemas.openxmlformats.org/officeDocument/2006/relationships/image" Target="../media/image6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9.png"/><Relationship Id="rId3" Type="http://schemas.openxmlformats.org/officeDocument/2006/relationships/image" Target="../media/image570.png"/><Relationship Id="rId4" Type="http://schemas.openxmlformats.org/officeDocument/2006/relationships/image" Target="../media/image571.png"/><Relationship Id="rId5" Type="http://schemas.openxmlformats.org/officeDocument/2006/relationships/image" Target="../media/image572.png"/><Relationship Id="rId6" Type="http://schemas.openxmlformats.org/officeDocument/2006/relationships/image" Target="../media/image573.png"/><Relationship Id="rId7" Type="http://schemas.openxmlformats.org/officeDocument/2006/relationships/image" Target="../media/image574.png"/><Relationship Id="rId8" Type="http://schemas.openxmlformats.org/officeDocument/2006/relationships/image" Target="../media/image575.png"/><Relationship Id="rId9" Type="http://schemas.openxmlformats.org/officeDocument/2006/relationships/image" Target="../media/image576.png"/><Relationship Id="rId10" Type="http://schemas.openxmlformats.org/officeDocument/2006/relationships/image" Target="../media/image577.png"/><Relationship Id="rId11" Type="http://schemas.openxmlformats.org/officeDocument/2006/relationships/image" Target="../media/image578.png"/><Relationship Id="rId12" Type="http://schemas.openxmlformats.org/officeDocument/2006/relationships/image" Target="../media/image579.png"/><Relationship Id="rId13" Type="http://schemas.openxmlformats.org/officeDocument/2006/relationships/image" Target="../media/image580.png"/><Relationship Id="rId14" Type="http://schemas.openxmlformats.org/officeDocument/2006/relationships/image" Target="../media/image581.png"/><Relationship Id="rId15" Type="http://schemas.openxmlformats.org/officeDocument/2006/relationships/image" Target="../media/image582.png"/><Relationship Id="rId16" Type="http://schemas.openxmlformats.org/officeDocument/2006/relationships/image" Target="../media/image583.png"/><Relationship Id="rId17" Type="http://schemas.openxmlformats.org/officeDocument/2006/relationships/image" Target="../media/image584.png"/><Relationship Id="rId18" Type="http://schemas.openxmlformats.org/officeDocument/2006/relationships/image" Target="../media/image585.png"/><Relationship Id="rId19" Type="http://schemas.openxmlformats.org/officeDocument/2006/relationships/image" Target="../media/image586.png"/><Relationship Id="rId20" Type="http://schemas.openxmlformats.org/officeDocument/2006/relationships/image" Target="../media/image587.png"/><Relationship Id="rId21" Type="http://schemas.openxmlformats.org/officeDocument/2006/relationships/image" Target="../media/image588.png"/><Relationship Id="rId22" Type="http://schemas.openxmlformats.org/officeDocument/2006/relationships/image" Target="../media/image589.png"/><Relationship Id="rId23" Type="http://schemas.openxmlformats.org/officeDocument/2006/relationships/image" Target="../media/image590.png"/><Relationship Id="rId24" Type="http://schemas.openxmlformats.org/officeDocument/2006/relationships/image" Target="../media/image591.png"/><Relationship Id="rId25" Type="http://schemas.openxmlformats.org/officeDocument/2006/relationships/image" Target="../media/image592.png"/><Relationship Id="rId26" Type="http://schemas.openxmlformats.org/officeDocument/2006/relationships/image" Target="../media/image593.png"/><Relationship Id="rId27" Type="http://schemas.openxmlformats.org/officeDocument/2006/relationships/image" Target="../media/image594.png"/><Relationship Id="rId28" Type="http://schemas.openxmlformats.org/officeDocument/2006/relationships/image" Target="../media/image595.png"/><Relationship Id="rId29" Type="http://schemas.openxmlformats.org/officeDocument/2006/relationships/image" Target="../media/image596.png"/><Relationship Id="rId30" Type="http://schemas.openxmlformats.org/officeDocument/2006/relationships/image" Target="../media/image597.png"/><Relationship Id="rId31" Type="http://schemas.openxmlformats.org/officeDocument/2006/relationships/image" Target="../media/image598.png"/><Relationship Id="rId32" Type="http://schemas.openxmlformats.org/officeDocument/2006/relationships/image" Target="../media/image599.png"/><Relationship Id="rId33" Type="http://schemas.openxmlformats.org/officeDocument/2006/relationships/image" Target="../media/image600.png"/><Relationship Id="rId34" Type="http://schemas.openxmlformats.org/officeDocument/2006/relationships/image" Target="../media/image601.png"/><Relationship Id="rId35" Type="http://schemas.openxmlformats.org/officeDocument/2006/relationships/image" Target="../media/image602.png"/><Relationship Id="rId36" Type="http://schemas.openxmlformats.org/officeDocument/2006/relationships/image" Target="../media/image603.png"/><Relationship Id="rId37" Type="http://schemas.openxmlformats.org/officeDocument/2006/relationships/image" Target="../media/image604.png"/><Relationship Id="rId38" Type="http://schemas.openxmlformats.org/officeDocument/2006/relationships/image" Target="../media/image605.png"/><Relationship Id="rId39" Type="http://schemas.openxmlformats.org/officeDocument/2006/relationships/image" Target="../media/image606.png"/><Relationship Id="rId40" Type="http://schemas.openxmlformats.org/officeDocument/2006/relationships/image" Target="../media/image607.png"/><Relationship Id="rId41" Type="http://schemas.openxmlformats.org/officeDocument/2006/relationships/image" Target="../media/image608.png"/><Relationship Id="rId42" Type="http://schemas.openxmlformats.org/officeDocument/2006/relationships/image" Target="../media/image60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0.png"/><Relationship Id="rId3" Type="http://schemas.openxmlformats.org/officeDocument/2006/relationships/image" Target="../media/image611.png"/><Relationship Id="rId4" Type="http://schemas.openxmlformats.org/officeDocument/2006/relationships/image" Target="../media/image612.png"/><Relationship Id="rId5" Type="http://schemas.openxmlformats.org/officeDocument/2006/relationships/image" Target="../media/image613.png"/><Relationship Id="rId6" Type="http://schemas.openxmlformats.org/officeDocument/2006/relationships/image" Target="../media/image614.png"/><Relationship Id="rId7" Type="http://schemas.openxmlformats.org/officeDocument/2006/relationships/image" Target="../media/image615.png"/><Relationship Id="rId8" Type="http://schemas.openxmlformats.org/officeDocument/2006/relationships/image" Target="../media/image616.png"/><Relationship Id="rId9" Type="http://schemas.openxmlformats.org/officeDocument/2006/relationships/image" Target="../media/image617.png"/><Relationship Id="rId10" Type="http://schemas.openxmlformats.org/officeDocument/2006/relationships/image" Target="../media/image618.png"/><Relationship Id="rId11" Type="http://schemas.openxmlformats.org/officeDocument/2006/relationships/image" Target="../media/image619.png"/><Relationship Id="rId12" Type="http://schemas.openxmlformats.org/officeDocument/2006/relationships/image" Target="../media/image620.png"/><Relationship Id="rId13" Type="http://schemas.openxmlformats.org/officeDocument/2006/relationships/image" Target="../media/image621.png"/><Relationship Id="rId14" Type="http://schemas.openxmlformats.org/officeDocument/2006/relationships/image" Target="../media/image622.png"/><Relationship Id="rId15" Type="http://schemas.openxmlformats.org/officeDocument/2006/relationships/image" Target="../media/image623.png"/><Relationship Id="rId16" Type="http://schemas.openxmlformats.org/officeDocument/2006/relationships/image" Target="../media/image624.png"/><Relationship Id="rId17" Type="http://schemas.openxmlformats.org/officeDocument/2006/relationships/image" Target="../media/image625.png"/><Relationship Id="rId18" Type="http://schemas.openxmlformats.org/officeDocument/2006/relationships/image" Target="../media/image626.png"/><Relationship Id="rId19" Type="http://schemas.openxmlformats.org/officeDocument/2006/relationships/image" Target="../media/image627.png"/><Relationship Id="rId20" Type="http://schemas.openxmlformats.org/officeDocument/2006/relationships/image" Target="../media/image628.png"/><Relationship Id="rId21" Type="http://schemas.openxmlformats.org/officeDocument/2006/relationships/image" Target="../media/image629.png"/><Relationship Id="rId22" Type="http://schemas.openxmlformats.org/officeDocument/2006/relationships/image" Target="../media/image630.png"/><Relationship Id="rId23" Type="http://schemas.openxmlformats.org/officeDocument/2006/relationships/image" Target="../media/image631.png"/><Relationship Id="rId24" Type="http://schemas.openxmlformats.org/officeDocument/2006/relationships/image" Target="../media/image632.png"/><Relationship Id="rId25" Type="http://schemas.openxmlformats.org/officeDocument/2006/relationships/image" Target="../media/image633.png"/><Relationship Id="rId26" Type="http://schemas.openxmlformats.org/officeDocument/2006/relationships/image" Target="../media/image634.png"/><Relationship Id="rId27" Type="http://schemas.openxmlformats.org/officeDocument/2006/relationships/image" Target="../media/image635.png"/><Relationship Id="rId28" Type="http://schemas.openxmlformats.org/officeDocument/2006/relationships/image" Target="../media/image63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7.png"/><Relationship Id="rId3" Type="http://schemas.openxmlformats.org/officeDocument/2006/relationships/image" Target="../media/image638.png"/><Relationship Id="rId4" Type="http://schemas.openxmlformats.org/officeDocument/2006/relationships/image" Target="../media/image639.png"/><Relationship Id="rId5" Type="http://schemas.openxmlformats.org/officeDocument/2006/relationships/image" Target="../media/image640.png"/><Relationship Id="rId6" Type="http://schemas.openxmlformats.org/officeDocument/2006/relationships/image" Target="../media/image641.png"/><Relationship Id="rId7" Type="http://schemas.openxmlformats.org/officeDocument/2006/relationships/image" Target="../media/image642.png"/><Relationship Id="rId8" Type="http://schemas.openxmlformats.org/officeDocument/2006/relationships/image" Target="../media/image643.png"/><Relationship Id="rId9" Type="http://schemas.openxmlformats.org/officeDocument/2006/relationships/image" Target="../media/image644.png"/><Relationship Id="rId10" Type="http://schemas.openxmlformats.org/officeDocument/2006/relationships/image" Target="../media/image645.png"/><Relationship Id="rId11" Type="http://schemas.openxmlformats.org/officeDocument/2006/relationships/image" Target="../media/image646.png"/><Relationship Id="rId12" Type="http://schemas.openxmlformats.org/officeDocument/2006/relationships/image" Target="../media/image647.png"/><Relationship Id="rId13" Type="http://schemas.openxmlformats.org/officeDocument/2006/relationships/image" Target="../media/image648.png"/><Relationship Id="rId14" Type="http://schemas.openxmlformats.org/officeDocument/2006/relationships/image" Target="../media/image649.png"/><Relationship Id="rId15" Type="http://schemas.openxmlformats.org/officeDocument/2006/relationships/image" Target="../media/image650.png"/><Relationship Id="rId16" Type="http://schemas.openxmlformats.org/officeDocument/2006/relationships/image" Target="../media/image651.png"/><Relationship Id="rId17" Type="http://schemas.openxmlformats.org/officeDocument/2006/relationships/image" Target="../media/image652.png"/><Relationship Id="rId18" Type="http://schemas.openxmlformats.org/officeDocument/2006/relationships/image" Target="../media/image653.png"/><Relationship Id="rId19" Type="http://schemas.openxmlformats.org/officeDocument/2006/relationships/image" Target="../media/image65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5.png"/><Relationship Id="rId3" Type="http://schemas.openxmlformats.org/officeDocument/2006/relationships/image" Target="../media/image656.png"/><Relationship Id="rId4" Type="http://schemas.openxmlformats.org/officeDocument/2006/relationships/image" Target="../media/image657.png"/><Relationship Id="rId5" Type="http://schemas.openxmlformats.org/officeDocument/2006/relationships/image" Target="../media/image658.png"/><Relationship Id="rId6" Type="http://schemas.openxmlformats.org/officeDocument/2006/relationships/image" Target="../media/image659.png"/><Relationship Id="rId7" Type="http://schemas.openxmlformats.org/officeDocument/2006/relationships/image" Target="../media/image660.png"/><Relationship Id="rId8" Type="http://schemas.openxmlformats.org/officeDocument/2006/relationships/image" Target="../media/image661.png"/><Relationship Id="rId9" Type="http://schemas.openxmlformats.org/officeDocument/2006/relationships/image" Target="../media/image662.png"/><Relationship Id="rId10" Type="http://schemas.openxmlformats.org/officeDocument/2006/relationships/image" Target="../media/image663.png"/><Relationship Id="rId11" Type="http://schemas.openxmlformats.org/officeDocument/2006/relationships/image" Target="../media/image664.png"/><Relationship Id="rId12" Type="http://schemas.openxmlformats.org/officeDocument/2006/relationships/image" Target="../media/image665.png"/><Relationship Id="rId13" Type="http://schemas.openxmlformats.org/officeDocument/2006/relationships/image" Target="../media/image666.png"/><Relationship Id="rId14" Type="http://schemas.openxmlformats.org/officeDocument/2006/relationships/image" Target="../media/image667.png"/><Relationship Id="rId15" Type="http://schemas.openxmlformats.org/officeDocument/2006/relationships/image" Target="../media/image66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9.png"/><Relationship Id="rId3" Type="http://schemas.openxmlformats.org/officeDocument/2006/relationships/image" Target="../media/image670.png"/><Relationship Id="rId4" Type="http://schemas.openxmlformats.org/officeDocument/2006/relationships/image" Target="../media/image671.png"/><Relationship Id="rId5" Type="http://schemas.openxmlformats.org/officeDocument/2006/relationships/image" Target="../media/image672.png"/><Relationship Id="rId6" Type="http://schemas.openxmlformats.org/officeDocument/2006/relationships/image" Target="../media/image673.png"/><Relationship Id="rId7" Type="http://schemas.openxmlformats.org/officeDocument/2006/relationships/image" Target="../media/image674.png"/><Relationship Id="rId8" Type="http://schemas.openxmlformats.org/officeDocument/2006/relationships/image" Target="../media/image675.png"/><Relationship Id="rId9" Type="http://schemas.openxmlformats.org/officeDocument/2006/relationships/image" Target="../media/image676.png"/><Relationship Id="rId10" Type="http://schemas.openxmlformats.org/officeDocument/2006/relationships/image" Target="../media/image677.png"/><Relationship Id="rId11" Type="http://schemas.openxmlformats.org/officeDocument/2006/relationships/image" Target="../media/image678.png"/><Relationship Id="rId12" Type="http://schemas.openxmlformats.org/officeDocument/2006/relationships/image" Target="../media/image679.png"/><Relationship Id="rId13" Type="http://schemas.openxmlformats.org/officeDocument/2006/relationships/image" Target="../media/image680.png"/><Relationship Id="rId14" Type="http://schemas.openxmlformats.org/officeDocument/2006/relationships/image" Target="../media/image681.png"/><Relationship Id="rId15" Type="http://schemas.openxmlformats.org/officeDocument/2006/relationships/image" Target="../media/image682.png"/><Relationship Id="rId16" Type="http://schemas.openxmlformats.org/officeDocument/2006/relationships/image" Target="../media/image683.png"/><Relationship Id="rId17" Type="http://schemas.openxmlformats.org/officeDocument/2006/relationships/image" Target="../media/image68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Relationship Id="rId25" Type="http://schemas.openxmlformats.org/officeDocument/2006/relationships/image" Target="../media/image90.png"/><Relationship Id="rId26" Type="http://schemas.openxmlformats.org/officeDocument/2006/relationships/image" Target="../media/image91.png"/><Relationship Id="rId27" Type="http://schemas.openxmlformats.org/officeDocument/2006/relationships/image" Target="../media/image92.png"/><Relationship Id="rId28" Type="http://schemas.openxmlformats.org/officeDocument/2006/relationships/image" Target="../media/image93.png"/><Relationship Id="rId29" Type="http://schemas.openxmlformats.org/officeDocument/2006/relationships/image" Target="../media/image94.png"/><Relationship Id="rId30" Type="http://schemas.openxmlformats.org/officeDocument/2006/relationships/image" Target="../media/image95.png"/><Relationship Id="rId31" Type="http://schemas.openxmlformats.org/officeDocument/2006/relationships/image" Target="../media/image96.png"/><Relationship Id="rId32" Type="http://schemas.openxmlformats.org/officeDocument/2006/relationships/image" Target="../media/image97.png"/><Relationship Id="rId33" Type="http://schemas.openxmlformats.org/officeDocument/2006/relationships/image" Target="../media/image98.png"/><Relationship Id="rId34" Type="http://schemas.openxmlformats.org/officeDocument/2006/relationships/image" Target="../media/image99.png"/><Relationship Id="rId35" Type="http://schemas.openxmlformats.org/officeDocument/2006/relationships/image" Target="../media/image10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png"/><Relationship Id="rId29" Type="http://schemas.openxmlformats.org/officeDocument/2006/relationships/image" Target="../media/image154.png"/><Relationship Id="rId30" Type="http://schemas.openxmlformats.org/officeDocument/2006/relationships/image" Target="../media/image155.png"/><Relationship Id="rId31" Type="http://schemas.openxmlformats.org/officeDocument/2006/relationships/image" Target="../media/image156.png"/><Relationship Id="rId32" Type="http://schemas.openxmlformats.org/officeDocument/2006/relationships/image" Target="../media/image157.png"/><Relationship Id="rId33" Type="http://schemas.openxmlformats.org/officeDocument/2006/relationships/image" Target="../media/image158.png"/><Relationship Id="rId34" Type="http://schemas.openxmlformats.org/officeDocument/2006/relationships/image" Target="../media/image159.png"/><Relationship Id="rId35" Type="http://schemas.openxmlformats.org/officeDocument/2006/relationships/image" Target="../media/image160.png"/><Relationship Id="rId36" Type="http://schemas.openxmlformats.org/officeDocument/2006/relationships/image" Target="../media/image161.png"/><Relationship Id="rId37" Type="http://schemas.openxmlformats.org/officeDocument/2006/relationships/image" Target="../media/image162.png"/><Relationship Id="rId38" Type="http://schemas.openxmlformats.org/officeDocument/2006/relationships/image" Target="../media/image163.png"/><Relationship Id="rId39" Type="http://schemas.openxmlformats.org/officeDocument/2006/relationships/image" Target="../media/image164.png"/><Relationship Id="rId40" Type="http://schemas.openxmlformats.org/officeDocument/2006/relationships/image" Target="../media/image165.png"/><Relationship Id="rId41" Type="http://schemas.openxmlformats.org/officeDocument/2006/relationships/image" Target="../media/image166.png"/><Relationship Id="rId42" Type="http://schemas.openxmlformats.org/officeDocument/2006/relationships/image" Target="../media/image16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84.png"/><Relationship Id="rId19" Type="http://schemas.openxmlformats.org/officeDocument/2006/relationships/image" Target="../media/image185.png"/><Relationship Id="rId20" Type="http://schemas.openxmlformats.org/officeDocument/2006/relationships/image" Target="../media/image186.png"/><Relationship Id="rId21" Type="http://schemas.openxmlformats.org/officeDocument/2006/relationships/image" Target="../media/image187.png"/><Relationship Id="rId22" Type="http://schemas.openxmlformats.org/officeDocument/2006/relationships/image" Target="../media/image188.png"/><Relationship Id="rId23" Type="http://schemas.openxmlformats.org/officeDocument/2006/relationships/image" Target="../media/image189.png"/><Relationship Id="rId24" Type="http://schemas.openxmlformats.org/officeDocument/2006/relationships/image" Target="../media/image190.png"/><Relationship Id="rId25" Type="http://schemas.openxmlformats.org/officeDocument/2006/relationships/image" Target="../media/image191.png"/><Relationship Id="rId26" Type="http://schemas.openxmlformats.org/officeDocument/2006/relationships/image" Target="../media/image192.png"/><Relationship Id="rId27" Type="http://schemas.openxmlformats.org/officeDocument/2006/relationships/image" Target="../media/image193.png"/><Relationship Id="rId28" Type="http://schemas.openxmlformats.org/officeDocument/2006/relationships/image" Target="../media/image194.png"/><Relationship Id="rId29" Type="http://schemas.openxmlformats.org/officeDocument/2006/relationships/image" Target="../media/image195.png"/><Relationship Id="rId30" Type="http://schemas.openxmlformats.org/officeDocument/2006/relationships/image" Target="../media/image196.png"/><Relationship Id="rId31" Type="http://schemas.openxmlformats.org/officeDocument/2006/relationships/image" Target="../media/image197.png"/><Relationship Id="rId32" Type="http://schemas.openxmlformats.org/officeDocument/2006/relationships/image" Target="../media/image198.png"/><Relationship Id="rId33" Type="http://schemas.openxmlformats.org/officeDocument/2006/relationships/image" Target="../media/image199.png"/><Relationship Id="rId34" Type="http://schemas.openxmlformats.org/officeDocument/2006/relationships/image" Target="../media/image200.png"/><Relationship Id="rId35" Type="http://schemas.openxmlformats.org/officeDocument/2006/relationships/image" Target="../media/image201.png"/><Relationship Id="rId36" Type="http://schemas.openxmlformats.org/officeDocument/2006/relationships/image" Target="../media/image202.png"/><Relationship Id="rId37" Type="http://schemas.openxmlformats.org/officeDocument/2006/relationships/image" Target="../media/image203.png"/><Relationship Id="rId38" Type="http://schemas.openxmlformats.org/officeDocument/2006/relationships/image" Target="../media/image204.png"/><Relationship Id="rId39" Type="http://schemas.openxmlformats.org/officeDocument/2006/relationships/image" Target="../media/image205.png"/><Relationship Id="rId40" Type="http://schemas.openxmlformats.org/officeDocument/2006/relationships/image" Target="../media/image206.png"/><Relationship Id="rId41" Type="http://schemas.openxmlformats.org/officeDocument/2006/relationships/image" Target="../media/image207.png"/><Relationship Id="rId42" Type="http://schemas.openxmlformats.org/officeDocument/2006/relationships/image" Target="../media/image208.png"/><Relationship Id="rId43" Type="http://schemas.openxmlformats.org/officeDocument/2006/relationships/image" Target="../media/image209.png"/><Relationship Id="rId44" Type="http://schemas.openxmlformats.org/officeDocument/2006/relationships/image" Target="../media/image210.png"/><Relationship Id="rId45" Type="http://schemas.openxmlformats.org/officeDocument/2006/relationships/image" Target="../media/image211.png"/><Relationship Id="rId46" Type="http://schemas.openxmlformats.org/officeDocument/2006/relationships/image" Target="../media/image212.png"/><Relationship Id="rId47" Type="http://schemas.openxmlformats.org/officeDocument/2006/relationships/image" Target="../media/image213.png"/><Relationship Id="rId48" Type="http://schemas.openxmlformats.org/officeDocument/2006/relationships/image" Target="../media/image214.png"/><Relationship Id="rId49" Type="http://schemas.openxmlformats.org/officeDocument/2006/relationships/image" Target="../media/image215.png"/><Relationship Id="rId50" Type="http://schemas.openxmlformats.org/officeDocument/2006/relationships/image" Target="../media/image216.png"/><Relationship Id="rId51" Type="http://schemas.openxmlformats.org/officeDocument/2006/relationships/image" Target="../media/image217.png"/><Relationship Id="rId52" Type="http://schemas.openxmlformats.org/officeDocument/2006/relationships/image" Target="../media/image218.png"/><Relationship Id="rId53" Type="http://schemas.openxmlformats.org/officeDocument/2006/relationships/image" Target="../media/image219.png"/><Relationship Id="rId54" Type="http://schemas.openxmlformats.org/officeDocument/2006/relationships/image" Target="../media/image2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Relationship Id="rId16" Type="http://schemas.openxmlformats.org/officeDocument/2006/relationships/image" Target="../media/image235.png"/><Relationship Id="rId17" Type="http://schemas.openxmlformats.org/officeDocument/2006/relationships/image" Target="../media/image236.png"/><Relationship Id="rId18" Type="http://schemas.openxmlformats.org/officeDocument/2006/relationships/image" Target="../media/image237.png"/><Relationship Id="rId19" Type="http://schemas.openxmlformats.org/officeDocument/2006/relationships/image" Target="../media/image238.png"/><Relationship Id="rId20" Type="http://schemas.openxmlformats.org/officeDocument/2006/relationships/image" Target="../media/image239.png"/><Relationship Id="rId21" Type="http://schemas.openxmlformats.org/officeDocument/2006/relationships/image" Target="../media/image240.png"/><Relationship Id="rId22" Type="http://schemas.openxmlformats.org/officeDocument/2006/relationships/image" Target="../media/image241.png"/><Relationship Id="rId23" Type="http://schemas.openxmlformats.org/officeDocument/2006/relationships/image" Target="../media/image242.png"/><Relationship Id="rId24" Type="http://schemas.openxmlformats.org/officeDocument/2006/relationships/image" Target="../media/image243.png"/><Relationship Id="rId25" Type="http://schemas.openxmlformats.org/officeDocument/2006/relationships/image" Target="../media/image244.png"/><Relationship Id="rId26" Type="http://schemas.openxmlformats.org/officeDocument/2006/relationships/image" Target="../media/image245.png"/><Relationship Id="rId27" Type="http://schemas.openxmlformats.org/officeDocument/2006/relationships/image" Target="../media/image246.png"/><Relationship Id="rId28" Type="http://schemas.openxmlformats.org/officeDocument/2006/relationships/image" Target="../media/image247.png"/><Relationship Id="rId29" Type="http://schemas.openxmlformats.org/officeDocument/2006/relationships/image" Target="../media/image2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Relationship Id="rId20" Type="http://schemas.openxmlformats.org/officeDocument/2006/relationships/image" Target="../media/image267.png"/><Relationship Id="rId21" Type="http://schemas.openxmlformats.org/officeDocument/2006/relationships/image" Target="../media/image268.png"/><Relationship Id="rId22" Type="http://schemas.openxmlformats.org/officeDocument/2006/relationships/image" Target="../media/image269.png"/><Relationship Id="rId23" Type="http://schemas.openxmlformats.org/officeDocument/2006/relationships/image" Target="../media/image270.png"/><Relationship Id="rId24" Type="http://schemas.openxmlformats.org/officeDocument/2006/relationships/image" Target="../media/image271.png"/><Relationship Id="rId25" Type="http://schemas.openxmlformats.org/officeDocument/2006/relationships/image" Target="../media/image272.png"/><Relationship Id="rId26" Type="http://schemas.openxmlformats.org/officeDocument/2006/relationships/image" Target="../media/image273.png"/><Relationship Id="rId27" Type="http://schemas.openxmlformats.org/officeDocument/2006/relationships/image" Target="../media/image274.png"/><Relationship Id="rId28" Type="http://schemas.openxmlformats.org/officeDocument/2006/relationships/image" Target="../media/image275.png"/><Relationship Id="rId29" Type="http://schemas.openxmlformats.org/officeDocument/2006/relationships/image" Target="../media/image276.png"/><Relationship Id="rId30" Type="http://schemas.openxmlformats.org/officeDocument/2006/relationships/image" Target="../media/image277.png"/><Relationship Id="rId31" Type="http://schemas.openxmlformats.org/officeDocument/2006/relationships/image" Target="../media/image278.png"/><Relationship Id="rId32" Type="http://schemas.openxmlformats.org/officeDocument/2006/relationships/image" Target="../media/image279.png"/><Relationship Id="rId33" Type="http://schemas.openxmlformats.org/officeDocument/2006/relationships/image" Target="../media/image280.png"/><Relationship Id="rId34" Type="http://schemas.openxmlformats.org/officeDocument/2006/relationships/image" Target="../media/image281.png"/><Relationship Id="rId35" Type="http://schemas.openxmlformats.org/officeDocument/2006/relationships/image" Target="../media/image282.png"/><Relationship Id="rId36" Type="http://schemas.openxmlformats.org/officeDocument/2006/relationships/image" Target="../media/image283.png"/><Relationship Id="rId37" Type="http://schemas.openxmlformats.org/officeDocument/2006/relationships/image" Target="../media/image284.png"/><Relationship Id="rId38" Type="http://schemas.openxmlformats.org/officeDocument/2006/relationships/image" Target="../media/image285.png"/><Relationship Id="rId39" Type="http://schemas.openxmlformats.org/officeDocument/2006/relationships/image" Target="../media/image286.png"/><Relationship Id="rId40" Type="http://schemas.openxmlformats.org/officeDocument/2006/relationships/image" Target="../media/image287.png"/><Relationship Id="rId41" Type="http://schemas.openxmlformats.org/officeDocument/2006/relationships/image" Target="../media/image28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301.png"/><Relationship Id="rId15" Type="http://schemas.openxmlformats.org/officeDocument/2006/relationships/image" Target="../media/image302.png"/><Relationship Id="rId16" Type="http://schemas.openxmlformats.org/officeDocument/2006/relationships/image" Target="../media/image303.png"/><Relationship Id="rId17" Type="http://schemas.openxmlformats.org/officeDocument/2006/relationships/image" Target="../media/image304.png"/><Relationship Id="rId18" Type="http://schemas.openxmlformats.org/officeDocument/2006/relationships/image" Target="../media/image305.png"/><Relationship Id="rId19" Type="http://schemas.openxmlformats.org/officeDocument/2006/relationships/image" Target="../media/image306.png"/><Relationship Id="rId20" Type="http://schemas.openxmlformats.org/officeDocument/2006/relationships/image" Target="../media/image307.png"/><Relationship Id="rId21" Type="http://schemas.openxmlformats.org/officeDocument/2006/relationships/image" Target="../media/image308.png"/><Relationship Id="rId22" Type="http://schemas.openxmlformats.org/officeDocument/2006/relationships/image" Target="../media/image309.png"/><Relationship Id="rId23" Type="http://schemas.openxmlformats.org/officeDocument/2006/relationships/image" Target="../media/image310.png"/><Relationship Id="rId24" Type="http://schemas.openxmlformats.org/officeDocument/2006/relationships/image" Target="../media/image311.png"/><Relationship Id="rId25" Type="http://schemas.openxmlformats.org/officeDocument/2006/relationships/image" Target="../media/image312.png"/><Relationship Id="rId26" Type="http://schemas.openxmlformats.org/officeDocument/2006/relationships/image" Target="../media/image313.png"/><Relationship Id="rId27" Type="http://schemas.openxmlformats.org/officeDocument/2006/relationships/image" Target="../media/image314.png"/><Relationship Id="rId28" Type="http://schemas.openxmlformats.org/officeDocument/2006/relationships/image" Target="../media/image315.png"/><Relationship Id="rId29" Type="http://schemas.openxmlformats.org/officeDocument/2006/relationships/image" Target="../media/image316.png"/><Relationship Id="rId30" Type="http://schemas.openxmlformats.org/officeDocument/2006/relationships/image" Target="../media/image317.png"/><Relationship Id="rId31" Type="http://schemas.openxmlformats.org/officeDocument/2006/relationships/image" Target="../media/image318.png"/><Relationship Id="rId32" Type="http://schemas.openxmlformats.org/officeDocument/2006/relationships/image" Target="../media/image319.png"/><Relationship Id="rId33" Type="http://schemas.openxmlformats.org/officeDocument/2006/relationships/image" Target="../media/image320.png"/><Relationship Id="rId34" Type="http://schemas.openxmlformats.org/officeDocument/2006/relationships/image" Target="../media/image321.png"/><Relationship Id="rId35" Type="http://schemas.openxmlformats.org/officeDocument/2006/relationships/image" Target="../media/image322.png"/><Relationship Id="rId36" Type="http://schemas.openxmlformats.org/officeDocument/2006/relationships/image" Target="../media/image323.png"/><Relationship Id="rId37" Type="http://schemas.openxmlformats.org/officeDocument/2006/relationships/image" Target="../media/image3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710" y="967859"/>
            <a:ext cx="4555286" cy="7954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5252" y="4443380"/>
            <a:ext cx="10045638" cy="24069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45072" y="3017653"/>
            <a:ext cx="3442996" cy="3442996"/>
            <a:chOff x="2545072" y="3017653"/>
            <a:chExt cx="3442996" cy="34429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5072" y="3017653"/>
              <a:ext cx="3442996" cy="34429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04300" y="3198936"/>
            <a:ext cx="8276276" cy="2406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67336" y="7248453"/>
            <a:ext cx="13151043" cy="811041"/>
            <a:chOff x="2567336" y="7248453"/>
            <a:chExt cx="13151043" cy="81104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659970" y="7248453"/>
              <a:ext cx="2146218" cy="811041"/>
              <a:chOff x="5659970" y="7248453"/>
              <a:chExt cx="2146218" cy="81104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659970" y="7248453"/>
                <a:ext cx="2146218" cy="811041"/>
                <a:chOff x="5659970" y="7248453"/>
                <a:chExt cx="2146218" cy="81104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622153" y="6878224"/>
                  <a:ext cx="4292436" cy="1622083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659970" y="7248453"/>
                  <a:ext cx="2146218" cy="811041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75660" y="7235152"/>
                <a:ext cx="3097210" cy="10182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096820" y="7248453"/>
              <a:ext cx="7621558" cy="811041"/>
              <a:chOff x="8096820" y="7248453"/>
              <a:chExt cx="7621558" cy="81104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096820" y="7248453"/>
                <a:ext cx="7621558" cy="811041"/>
                <a:chOff x="8096820" y="7248453"/>
                <a:chExt cx="7621558" cy="8110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325745" y="6882635"/>
                  <a:ext cx="15243116" cy="1622083"/>
                </a:xfrm>
                <a:prstGeom prst="rect">
                  <a:avLst/>
                </a:prstGeom>
              </p:spPr>
            </p:pic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8096820" y="7248453"/>
                  <a:ext cx="7621558" cy="811041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19498" y="7235152"/>
                <a:ext cx="8469857" cy="10182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67336" y="7248453"/>
              <a:ext cx="2802002" cy="811041"/>
              <a:chOff x="2567336" y="7248453"/>
              <a:chExt cx="2802002" cy="81104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567336" y="7248453"/>
                <a:ext cx="2802002" cy="811041"/>
                <a:chOff x="2567336" y="7248453"/>
                <a:chExt cx="2802002" cy="811041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01627" y="6878224"/>
                  <a:ext cx="5604003" cy="1622083"/>
                </a:xfrm>
                <a:prstGeom prst="rect">
                  <a:avLst/>
                </a:prstGeom>
              </p:spPr>
            </p:pic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567336" y="7248453"/>
                  <a:ext cx="2802002" cy="811041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822506" y="7235152"/>
                <a:ext cx="3851914" cy="10182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4219048"/>
            <a:ext cx="404599" cy="1442114"/>
            <a:chOff x="957044" y="4219048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3585135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4219048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0190" y="503857"/>
            <a:ext cx="4653495" cy="2222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8430" y="908718"/>
            <a:ext cx="971429" cy="971429"/>
            <a:chOff x="2118430" y="908718"/>
            <a:chExt cx="971429" cy="9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8430" y="908718"/>
              <a:ext cx="971429" cy="9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4293" y="2912714"/>
            <a:ext cx="14686175" cy="6148052"/>
            <a:chOff x="2104293" y="2912714"/>
            <a:chExt cx="14686175" cy="61480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4293" y="2912714"/>
              <a:ext cx="14686175" cy="61480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4293" y="2211905"/>
            <a:ext cx="6517135" cy="687138"/>
            <a:chOff x="2104293" y="2211905"/>
            <a:chExt cx="6517135" cy="687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124374" y="1898236"/>
              <a:ext cx="13034271" cy="137427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293" y="2211905"/>
              <a:ext cx="6517135" cy="6871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04145" y="3745896"/>
            <a:ext cx="6171429" cy="2914823"/>
            <a:chOff x="2604145" y="3745896"/>
            <a:chExt cx="6171429" cy="29148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04145" y="3745896"/>
              <a:ext cx="6171429" cy="291482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69919" y="4867329"/>
            <a:ext cx="10949996" cy="226873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37629" y="2186933"/>
            <a:ext cx="6574123" cy="861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58461" y="2335764"/>
            <a:ext cx="447619" cy="447619"/>
            <a:chOff x="2358461" y="2335764"/>
            <a:chExt cx="447619" cy="4476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358461" y="2335764"/>
              <a:ext cx="439419" cy="439419"/>
              <a:chOff x="2358461" y="2335764"/>
              <a:chExt cx="439419" cy="43941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358461" y="2335764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36574" y="2249968"/>
              <a:ext cx="845981" cy="67454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554886" y="6727038"/>
            <a:ext cx="6616715" cy="192949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53104" y="3827578"/>
            <a:ext cx="6770286" cy="153015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53105" y="6716724"/>
            <a:ext cx="6806381" cy="15290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4219048"/>
            <a:ext cx="404599" cy="1442114"/>
            <a:chOff x="957044" y="4219048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3585135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4219048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0190" y="503857"/>
            <a:ext cx="4653495" cy="2222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8430" y="908718"/>
            <a:ext cx="971429" cy="971429"/>
            <a:chOff x="2118430" y="908718"/>
            <a:chExt cx="971429" cy="9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8430" y="908718"/>
              <a:ext cx="971429" cy="9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4293" y="2912714"/>
            <a:ext cx="14686175" cy="2951356"/>
            <a:chOff x="2104293" y="2912714"/>
            <a:chExt cx="14686175" cy="29513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4293" y="2912714"/>
              <a:ext cx="14686175" cy="29513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4293" y="2211905"/>
            <a:ext cx="6517135" cy="687138"/>
            <a:chOff x="2104293" y="2211905"/>
            <a:chExt cx="6517135" cy="687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124374" y="1898236"/>
              <a:ext cx="13034271" cy="137427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293" y="2211905"/>
              <a:ext cx="6517135" cy="6871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63890" y="3250129"/>
            <a:ext cx="2512098" cy="2399195"/>
            <a:chOff x="3063890" y="3250129"/>
            <a:chExt cx="2512098" cy="23991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63890" y="3250129"/>
              <a:ext cx="2512098" cy="239919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5686" y="2186933"/>
            <a:ext cx="7455609" cy="861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58461" y="2335764"/>
            <a:ext cx="447619" cy="447619"/>
            <a:chOff x="2358461" y="2335764"/>
            <a:chExt cx="447619" cy="4476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358461" y="2335764"/>
              <a:ext cx="439419" cy="439419"/>
              <a:chOff x="2358461" y="2335764"/>
              <a:chExt cx="439419" cy="43941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58461" y="2335764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53572" y="2248981"/>
              <a:ext cx="842599" cy="6775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56844" y="3006773"/>
            <a:ext cx="3863143" cy="19539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56844" y="4832776"/>
            <a:ext cx="9351020" cy="11063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144404" y="6665903"/>
            <a:ext cx="14686175" cy="2834530"/>
            <a:chOff x="2144404" y="6665903"/>
            <a:chExt cx="14686175" cy="283453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44404" y="6665903"/>
              <a:ext cx="14686175" cy="28345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18430" y="5965094"/>
            <a:ext cx="6517135" cy="687138"/>
            <a:chOff x="2118430" y="5965094"/>
            <a:chExt cx="6517135" cy="68713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110237" y="5651426"/>
              <a:ext cx="13034271" cy="137427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18430" y="5965094"/>
              <a:ext cx="6517135" cy="6871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063890" y="6822392"/>
            <a:ext cx="2535176" cy="2553863"/>
            <a:chOff x="3063890" y="6822392"/>
            <a:chExt cx="2535176" cy="255386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63890" y="6822392"/>
              <a:ext cx="2535176" cy="255386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21252" y="5940123"/>
            <a:ext cx="8109152" cy="86171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372598" y="6088954"/>
            <a:ext cx="447619" cy="447619"/>
            <a:chOff x="2372598" y="6088954"/>
            <a:chExt cx="447619" cy="44761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372598" y="6088954"/>
              <a:ext cx="439419" cy="439419"/>
              <a:chOff x="2372598" y="6088954"/>
              <a:chExt cx="439419" cy="43941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372598" y="6088954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71176" y="6002171"/>
              <a:ext cx="841723" cy="687038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256847" y="7396352"/>
            <a:ext cx="9716420" cy="15334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4219048"/>
            <a:ext cx="404599" cy="1442114"/>
            <a:chOff x="957044" y="4219048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3585135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4219048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0190" y="503857"/>
            <a:ext cx="4653495" cy="2222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8430" y="908718"/>
            <a:ext cx="971429" cy="971429"/>
            <a:chOff x="2118430" y="908718"/>
            <a:chExt cx="971429" cy="9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8430" y="908718"/>
              <a:ext cx="971429" cy="9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4293" y="2912714"/>
            <a:ext cx="14686175" cy="2748448"/>
            <a:chOff x="2104293" y="2912714"/>
            <a:chExt cx="14686175" cy="27484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4293" y="2912714"/>
              <a:ext cx="14686175" cy="2748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4293" y="2211905"/>
            <a:ext cx="6517135" cy="687138"/>
            <a:chOff x="2104293" y="2211905"/>
            <a:chExt cx="6517135" cy="687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124374" y="1898236"/>
              <a:ext cx="13034271" cy="137427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293" y="2211905"/>
              <a:ext cx="6517135" cy="6871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06080" y="3008438"/>
            <a:ext cx="4490214" cy="2556999"/>
            <a:chOff x="2806080" y="3008438"/>
            <a:chExt cx="4490214" cy="25569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06080" y="3008438"/>
              <a:ext cx="4490214" cy="255699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13391" y="2186933"/>
            <a:ext cx="6783590" cy="861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58461" y="2335764"/>
            <a:ext cx="447619" cy="447619"/>
            <a:chOff x="2358461" y="2335764"/>
            <a:chExt cx="447619" cy="4476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358461" y="2335764"/>
              <a:ext cx="439419" cy="439419"/>
              <a:chOff x="2358461" y="2335764"/>
              <a:chExt cx="439419" cy="43941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58461" y="2335764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58981" y="2248981"/>
              <a:ext cx="845419" cy="6775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54542" y="3935370"/>
            <a:ext cx="9060362" cy="6825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118430" y="6626728"/>
            <a:ext cx="14686175" cy="2295079"/>
            <a:chOff x="2118430" y="6626728"/>
            <a:chExt cx="14686175" cy="229507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18430" y="6626728"/>
              <a:ext cx="14686175" cy="22950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18430" y="5925920"/>
            <a:ext cx="6517135" cy="687138"/>
            <a:chOff x="2118430" y="5925920"/>
            <a:chExt cx="6517135" cy="68713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110237" y="5612251"/>
              <a:ext cx="13034271" cy="137427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18430" y="5925920"/>
              <a:ext cx="6517135" cy="6871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64137" y="6967378"/>
            <a:ext cx="6171429" cy="1731857"/>
            <a:chOff x="2464137" y="6967378"/>
            <a:chExt cx="6171429" cy="17318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64137" y="6967378"/>
              <a:ext cx="6171429" cy="173185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8347" y="5900948"/>
            <a:ext cx="7244447" cy="86171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372598" y="6049779"/>
            <a:ext cx="447619" cy="447619"/>
            <a:chOff x="2372598" y="6049779"/>
            <a:chExt cx="447619" cy="44761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372598" y="6049779"/>
              <a:ext cx="439419" cy="439419"/>
              <a:chOff x="2372598" y="6049779"/>
              <a:chExt cx="439419" cy="43941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372598" y="6049779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69438" y="5963000"/>
              <a:ext cx="846923" cy="687038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905724" y="6854226"/>
            <a:ext cx="6140020" cy="19572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4219048"/>
            <a:ext cx="404599" cy="1442114"/>
            <a:chOff x="957044" y="4219048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3585135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4219048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0190" y="503857"/>
            <a:ext cx="4653495" cy="2222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8430" y="908718"/>
            <a:ext cx="971429" cy="971429"/>
            <a:chOff x="2118430" y="908718"/>
            <a:chExt cx="971429" cy="9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8430" y="908718"/>
              <a:ext cx="971429" cy="9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4293" y="2912714"/>
            <a:ext cx="14686175" cy="6148052"/>
            <a:chOff x="2104293" y="2912714"/>
            <a:chExt cx="14686175" cy="61480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4293" y="2912714"/>
              <a:ext cx="14686175" cy="61480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4293" y="2211905"/>
            <a:ext cx="6517135" cy="687138"/>
            <a:chOff x="2104293" y="2211905"/>
            <a:chExt cx="6517135" cy="687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124374" y="1898236"/>
              <a:ext cx="13034271" cy="137427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293" y="2211905"/>
              <a:ext cx="6517135" cy="6871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24681" y="3793058"/>
            <a:ext cx="5276359" cy="4387362"/>
            <a:chOff x="2724681" y="3793058"/>
            <a:chExt cx="5276359" cy="43873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24681" y="3793058"/>
              <a:ext cx="5276359" cy="438736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34172" y="2186933"/>
            <a:ext cx="6934476" cy="861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58461" y="2335764"/>
            <a:ext cx="447619" cy="447619"/>
            <a:chOff x="2358461" y="2335764"/>
            <a:chExt cx="447619" cy="4476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358461" y="2335764"/>
              <a:ext cx="439419" cy="439419"/>
              <a:chOff x="2358461" y="2335764"/>
              <a:chExt cx="439419" cy="43941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58461" y="2335764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57248" y="2248981"/>
              <a:ext cx="841095" cy="68703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26105" y="5090559"/>
            <a:ext cx="8045639" cy="19144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4219048"/>
            <a:ext cx="404599" cy="1442114"/>
            <a:chOff x="957044" y="4219048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3585135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4219048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0190" y="503857"/>
            <a:ext cx="4653495" cy="2222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8430" y="908718"/>
            <a:ext cx="971429" cy="971429"/>
            <a:chOff x="2118430" y="908718"/>
            <a:chExt cx="971429" cy="9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8430" y="908718"/>
              <a:ext cx="971429" cy="9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4293" y="2912714"/>
            <a:ext cx="14686175" cy="6148052"/>
            <a:chOff x="2104293" y="2912714"/>
            <a:chExt cx="14686175" cy="61480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4293" y="2912714"/>
              <a:ext cx="14686175" cy="61480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4293" y="2211905"/>
            <a:ext cx="6517135" cy="687138"/>
            <a:chOff x="2104293" y="2211905"/>
            <a:chExt cx="6517135" cy="687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124374" y="1898236"/>
              <a:ext cx="13034271" cy="137427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293" y="2211905"/>
              <a:ext cx="6517135" cy="6871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82271" y="4047378"/>
            <a:ext cx="4909290" cy="3722878"/>
            <a:chOff x="2582271" y="4047378"/>
            <a:chExt cx="4909290" cy="372287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2271" y="4047378"/>
              <a:ext cx="4909290" cy="372287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32219" y="2186933"/>
            <a:ext cx="6964761" cy="861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58461" y="2335764"/>
            <a:ext cx="447619" cy="447619"/>
            <a:chOff x="2358461" y="2335764"/>
            <a:chExt cx="447619" cy="4476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358461" y="2335764"/>
              <a:ext cx="439419" cy="439419"/>
              <a:chOff x="2358461" y="2335764"/>
              <a:chExt cx="439419" cy="43941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58461" y="2335764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58981" y="2248981"/>
              <a:ext cx="816847" cy="67751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51696" y="5896390"/>
            <a:ext cx="10949996" cy="222355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059834" y="4147829"/>
            <a:ext cx="7787991" cy="22429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4219048"/>
            <a:ext cx="404599" cy="1442114"/>
            <a:chOff x="957044" y="4219048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3585135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4219048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0190" y="503857"/>
            <a:ext cx="4653495" cy="2222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8430" y="908718"/>
            <a:ext cx="971429" cy="971429"/>
            <a:chOff x="2118430" y="908718"/>
            <a:chExt cx="971429" cy="9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8430" y="908718"/>
              <a:ext cx="971429" cy="9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4293" y="2912714"/>
            <a:ext cx="14686175" cy="6148052"/>
            <a:chOff x="2104293" y="2912714"/>
            <a:chExt cx="14686175" cy="61480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4293" y="2912714"/>
              <a:ext cx="14686175" cy="61480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4293" y="2211905"/>
            <a:ext cx="6517135" cy="687138"/>
            <a:chOff x="2104293" y="2211905"/>
            <a:chExt cx="6517135" cy="687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124374" y="1898236"/>
              <a:ext cx="13034271" cy="137427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293" y="2211905"/>
              <a:ext cx="6517135" cy="6871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06080" y="4158881"/>
            <a:ext cx="4851981" cy="3655717"/>
            <a:chOff x="2806080" y="4158881"/>
            <a:chExt cx="4851981" cy="36557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06080" y="4158881"/>
              <a:ext cx="4851981" cy="365571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02572" y="2186933"/>
            <a:ext cx="6894399" cy="861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58461" y="2335764"/>
            <a:ext cx="447619" cy="447619"/>
            <a:chOff x="2358461" y="2335764"/>
            <a:chExt cx="447619" cy="4476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358461" y="2335764"/>
              <a:ext cx="439419" cy="439419"/>
              <a:chOff x="2358461" y="2335764"/>
              <a:chExt cx="439419" cy="43941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58461" y="2335764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57467" y="2248981"/>
              <a:ext cx="840438" cy="6870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14266" y="4382136"/>
            <a:ext cx="8149226" cy="3209208"/>
            <a:chOff x="8314266" y="4382136"/>
            <a:chExt cx="8149226" cy="320920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51696" y="5923680"/>
              <a:ext cx="10949996" cy="222355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9990" y="4276383"/>
              <a:ext cx="7824134" cy="2242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4219048"/>
            <a:ext cx="404599" cy="1442114"/>
            <a:chOff x="957044" y="4219048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3585135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4219048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0190" y="503857"/>
            <a:ext cx="4653495" cy="2222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8430" y="908718"/>
            <a:ext cx="971429" cy="971429"/>
            <a:chOff x="2118430" y="908718"/>
            <a:chExt cx="971429" cy="9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8430" y="908718"/>
              <a:ext cx="971429" cy="9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4293" y="2912714"/>
            <a:ext cx="14686175" cy="6148052"/>
            <a:chOff x="2104293" y="2912714"/>
            <a:chExt cx="14686175" cy="61480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4293" y="2912714"/>
              <a:ext cx="14686175" cy="61480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4293" y="2211905"/>
            <a:ext cx="6517135" cy="687138"/>
            <a:chOff x="2104293" y="2211905"/>
            <a:chExt cx="6517135" cy="687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124374" y="1898236"/>
              <a:ext cx="13034271" cy="137427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293" y="2211905"/>
              <a:ext cx="6517135" cy="6871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71505" y="3799723"/>
            <a:ext cx="5448426" cy="4149884"/>
            <a:chOff x="2671505" y="3799723"/>
            <a:chExt cx="5448426" cy="41498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71505" y="3799723"/>
              <a:ext cx="5448426" cy="414988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44195" y="6340122"/>
            <a:ext cx="10949996" cy="226873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68153" y="2186933"/>
            <a:ext cx="6700038" cy="861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58461" y="2335764"/>
            <a:ext cx="447619" cy="447619"/>
            <a:chOff x="2358461" y="2335764"/>
            <a:chExt cx="447619" cy="4476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358461" y="2335764"/>
              <a:ext cx="439419" cy="439419"/>
              <a:chOff x="2358461" y="2335764"/>
              <a:chExt cx="439419" cy="43941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358461" y="2335764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57248" y="2248981"/>
              <a:ext cx="841095" cy="68703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591728" y="3724495"/>
            <a:ext cx="7572124" cy="31892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5036610"/>
            <a:ext cx="404599" cy="1442114"/>
            <a:chOff x="957044" y="5036610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4402697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5036610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78762" y="506781"/>
            <a:ext cx="5324143" cy="22195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26225" y="906770"/>
            <a:ext cx="1008762" cy="1008762"/>
            <a:chOff x="2126225" y="906770"/>
            <a:chExt cx="1008762" cy="1008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6225" y="906770"/>
              <a:ext cx="1008762" cy="1008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0127" y="2899727"/>
            <a:ext cx="14040202" cy="6364932"/>
            <a:chOff x="2600127" y="2899727"/>
            <a:chExt cx="14040202" cy="636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0127" y="2899727"/>
              <a:ext cx="14040202" cy="63649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15899" y="6253098"/>
            <a:ext cx="4272099" cy="2807668"/>
            <a:chOff x="6915899" y="6253098"/>
            <a:chExt cx="4272099" cy="28076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15899" y="6253098"/>
              <a:ext cx="4272099" cy="28076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32758" y="7854063"/>
            <a:ext cx="3383616" cy="840215"/>
            <a:chOff x="3232758" y="7854063"/>
            <a:chExt cx="3383616" cy="8402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32758" y="7854063"/>
              <a:ext cx="3383616" cy="8402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62629" y="3017476"/>
            <a:ext cx="2334594" cy="661395"/>
            <a:chOff x="3162629" y="3017476"/>
            <a:chExt cx="2334594" cy="6613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62629" y="3017476"/>
              <a:ext cx="2334594" cy="6613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32758" y="6949843"/>
            <a:ext cx="3397928" cy="904220"/>
            <a:chOff x="3232758" y="6949843"/>
            <a:chExt cx="3397928" cy="9042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32758" y="6949843"/>
              <a:ext cx="3397928" cy="9042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67069" y="3923062"/>
            <a:ext cx="4784915" cy="4771216"/>
            <a:chOff x="11467069" y="3923062"/>
            <a:chExt cx="4784915" cy="477121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67069" y="3923062"/>
              <a:ext cx="4784915" cy="477121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04293" y="2116667"/>
            <a:ext cx="4921641" cy="796047"/>
            <a:chOff x="2104293" y="2116667"/>
            <a:chExt cx="4921641" cy="79604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104293" y="2116667"/>
              <a:ext cx="4921638" cy="796047"/>
              <a:chOff x="2104293" y="2116667"/>
              <a:chExt cx="4921638" cy="79604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321887" y="1753283"/>
                <a:ext cx="9843277" cy="1592094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104293" y="2116667"/>
                <a:ext cx="4921638" cy="796047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8524" y="1991257"/>
              <a:ext cx="6724429" cy="119747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89400" y="3032419"/>
            <a:ext cx="2537552" cy="72823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185857" y="3712895"/>
            <a:ext cx="8066438" cy="27605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5036610"/>
            <a:ext cx="404599" cy="1442114"/>
            <a:chOff x="957044" y="5036610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4402697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5036610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78762" y="506781"/>
            <a:ext cx="5324143" cy="22195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26225" y="906770"/>
            <a:ext cx="1008762" cy="1008762"/>
            <a:chOff x="2126225" y="906770"/>
            <a:chExt cx="1008762" cy="1008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6225" y="906770"/>
              <a:ext cx="1008762" cy="1008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0127" y="2899727"/>
            <a:ext cx="14040202" cy="6364932"/>
            <a:chOff x="2600127" y="2899727"/>
            <a:chExt cx="14040202" cy="636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0127" y="2899727"/>
              <a:ext cx="14040202" cy="63649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94184" y="6136099"/>
            <a:ext cx="2952547" cy="2700643"/>
            <a:chOff x="12794184" y="6136099"/>
            <a:chExt cx="2952547" cy="27006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94184" y="6136099"/>
              <a:ext cx="2952547" cy="27006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42701" y="6059908"/>
            <a:ext cx="2952547" cy="2918033"/>
            <a:chOff x="8342701" y="6059908"/>
            <a:chExt cx="2952547" cy="29180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42701" y="6059908"/>
              <a:ext cx="2952547" cy="29180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15541" y="6050384"/>
            <a:ext cx="2952547" cy="2949345"/>
            <a:chOff x="3715541" y="6050384"/>
            <a:chExt cx="2952547" cy="294934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15541" y="6050384"/>
              <a:ext cx="2952547" cy="29493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04293" y="2116667"/>
            <a:ext cx="4921641" cy="796047"/>
            <a:chOff x="2104293" y="2116667"/>
            <a:chExt cx="4921641" cy="79604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04293" y="2116667"/>
              <a:ext cx="4921638" cy="796047"/>
              <a:chOff x="2104293" y="2116667"/>
              <a:chExt cx="4921638" cy="79604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321887" y="1753283"/>
                <a:ext cx="9843277" cy="1592094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104293" y="2116667"/>
                <a:ext cx="4921638" cy="79604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9000" y="1987286"/>
              <a:ext cx="7143886" cy="12093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356106" y="3133134"/>
            <a:ext cx="1671417" cy="473516"/>
            <a:chOff x="4356106" y="3133134"/>
            <a:chExt cx="1671417" cy="47351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356106" y="3133134"/>
              <a:ext cx="1671417" cy="473516"/>
              <a:chOff x="4356106" y="3133134"/>
              <a:chExt cx="1671417" cy="47351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356106" y="3133134"/>
                <a:ext cx="1671417" cy="473516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45349" y="3138956"/>
              <a:ext cx="1791248" cy="5369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95174" y="3133134"/>
            <a:ext cx="1671417" cy="473516"/>
            <a:chOff x="8895174" y="3133134"/>
            <a:chExt cx="1671417" cy="47351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895174" y="3133134"/>
              <a:ext cx="1671417" cy="473516"/>
              <a:chOff x="8895174" y="3133134"/>
              <a:chExt cx="1671417" cy="47351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895174" y="3133134"/>
                <a:ext cx="1671417" cy="473516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75476" y="3142200"/>
              <a:ext cx="1827600" cy="5272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314819" y="3132136"/>
            <a:ext cx="1671417" cy="473516"/>
            <a:chOff x="13314819" y="3132136"/>
            <a:chExt cx="1671417" cy="47351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314819" y="3132136"/>
              <a:ext cx="1671417" cy="473516"/>
              <a:chOff x="13314819" y="3132136"/>
              <a:chExt cx="1671417" cy="47351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314819" y="3132136"/>
                <a:ext cx="1671417" cy="473516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77362" y="3168571"/>
              <a:ext cx="1607886" cy="49820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737590" y="3720076"/>
            <a:ext cx="3370810" cy="208443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53857" y="3720076"/>
            <a:ext cx="3490801" cy="2244562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650105" y="3720076"/>
            <a:ext cx="3490601" cy="24765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5036610"/>
            <a:ext cx="404599" cy="1442114"/>
            <a:chOff x="957044" y="5036610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4402697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5036610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78762" y="506781"/>
            <a:ext cx="5324143" cy="22195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26225" y="906770"/>
            <a:ext cx="1008762" cy="1008762"/>
            <a:chOff x="2126225" y="906770"/>
            <a:chExt cx="1008762" cy="1008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6225" y="906770"/>
              <a:ext cx="1008762" cy="1008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0127" y="2899727"/>
            <a:ext cx="14040202" cy="6364932"/>
            <a:chOff x="2600127" y="2899727"/>
            <a:chExt cx="14040202" cy="636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0127" y="2899727"/>
              <a:ext cx="14040202" cy="63649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67270" y="3904509"/>
            <a:ext cx="5676657" cy="4355366"/>
            <a:chOff x="2867270" y="3904509"/>
            <a:chExt cx="5676657" cy="43553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67270" y="3904509"/>
              <a:ext cx="5676657" cy="43553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43694" y="6725191"/>
            <a:ext cx="3520041" cy="1890411"/>
            <a:chOff x="5743694" y="6725191"/>
            <a:chExt cx="3520041" cy="18904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43694" y="6725191"/>
              <a:ext cx="3520041" cy="18904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04293" y="2116667"/>
            <a:ext cx="4921641" cy="796047"/>
            <a:chOff x="2104293" y="2116667"/>
            <a:chExt cx="4921641" cy="79604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104293" y="2116667"/>
              <a:ext cx="4921638" cy="796047"/>
              <a:chOff x="2104293" y="2116667"/>
              <a:chExt cx="4921638" cy="79604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21887" y="1753283"/>
                <a:ext cx="9843277" cy="1592094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104293" y="2116667"/>
                <a:ext cx="4921638" cy="79604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5486" y="2043924"/>
              <a:ext cx="7126219" cy="114881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72267" y="4762791"/>
            <a:ext cx="7902000" cy="25829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53092" y="3202715"/>
            <a:ext cx="8464362" cy="655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1482179"/>
            <a:ext cx="404599" cy="1442114"/>
            <a:chOff x="957044" y="1482179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848266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1482179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57862" y="900849"/>
            <a:ext cx="999887" cy="999887"/>
            <a:chOff x="2057862" y="900849"/>
            <a:chExt cx="999887" cy="9998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7862" y="900849"/>
              <a:ext cx="999887" cy="9998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94473" y="2447909"/>
            <a:ext cx="7533592" cy="1534233"/>
            <a:chOff x="2094473" y="2447909"/>
            <a:chExt cx="7533592" cy="15342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605562" y="1747554"/>
              <a:ext cx="15067184" cy="306846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4473" y="2447909"/>
              <a:ext cx="7533592" cy="15342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30797" y="2447909"/>
            <a:ext cx="7533592" cy="1534233"/>
            <a:chOff x="9830797" y="2447909"/>
            <a:chExt cx="7533592" cy="15342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30797" y="2447909"/>
              <a:ext cx="7533592" cy="15342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49796" y="3057464"/>
            <a:ext cx="400850" cy="400850"/>
            <a:chOff x="8749796" y="3057464"/>
            <a:chExt cx="400850" cy="4008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49796" y="3057464"/>
              <a:ext cx="400850" cy="4008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86120" y="3057464"/>
            <a:ext cx="400850" cy="400850"/>
            <a:chOff x="16486120" y="3057464"/>
            <a:chExt cx="400850" cy="4008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86120" y="3057464"/>
              <a:ext cx="400850" cy="40085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03414" y="2680748"/>
            <a:ext cx="1925971" cy="10624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99817" y="2332888"/>
            <a:ext cx="1179114" cy="155420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30214" y="2606938"/>
            <a:ext cx="2649362" cy="110194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36127" y="2332886"/>
            <a:ext cx="1302924" cy="15542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078762" y="392210"/>
            <a:ext cx="2447781" cy="23289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094473" y="4208748"/>
            <a:ext cx="7533592" cy="1534233"/>
            <a:chOff x="2094473" y="4208748"/>
            <a:chExt cx="7533592" cy="15342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605562" y="3508392"/>
              <a:ext cx="15067184" cy="306846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94473" y="4208748"/>
              <a:ext cx="7533592" cy="15342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30797" y="4208748"/>
            <a:ext cx="7533592" cy="1534233"/>
            <a:chOff x="9830797" y="4208748"/>
            <a:chExt cx="7533592" cy="153423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30797" y="4208748"/>
              <a:ext cx="7533592" cy="15342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749796" y="4818303"/>
            <a:ext cx="400850" cy="400850"/>
            <a:chOff x="8749796" y="4818303"/>
            <a:chExt cx="400850" cy="40085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49796" y="4818303"/>
              <a:ext cx="400850" cy="4008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486120" y="4818303"/>
            <a:ext cx="400850" cy="400850"/>
            <a:chOff x="16486120" y="4818303"/>
            <a:chExt cx="400850" cy="40085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486120" y="4818303"/>
              <a:ext cx="400850" cy="40085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093890" y="4396348"/>
            <a:ext cx="1920143" cy="110194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299817" y="4093726"/>
            <a:ext cx="1321971" cy="155420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811133" y="4396352"/>
            <a:ext cx="3378629" cy="110194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036127" y="4093724"/>
            <a:ext cx="1312448" cy="15542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094473" y="5969587"/>
            <a:ext cx="7533592" cy="1534233"/>
            <a:chOff x="2094473" y="5969587"/>
            <a:chExt cx="7533592" cy="153423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1605562" y="5269231"/>
              <a:ext cx="15067184" cy="3068467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94473" y="5969587"/>
              <a:ext cx="7533592" cy="15342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830797" y="5969587"/>
            <a:ext cx="7533592" cy="1534233"/>
            <a:chOff x="9830797" y="5969587"/>
            <a:chExt cx="7533592" cy="153423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830797" y="5969587"/>
              <a:ext cx="7533592" cy="15342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749796" y="6579142"/>
            <a:ext cx="400850" cy="400850"/>
            <a:chOff x="8749796" y="6579142"/>
            <a:chExt cx="400850" cy="40085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49796" y="6579142"/>
              <a:ext cx="400850" cy="40085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486120" y="6579142"/>
            <a:ext cx="400850" cy="400850"/>
            <a:chOff x="16486120" y="6579142"/>
            <a:chExt cx="400850" cy="40085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486120" y="6579142"/>
              <a:ext cx="400850" cy="400850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084366" y="6157187"/>
            <a:ext cx="2335505" cy="110194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299817" y="5854565"/>
            <a:ext cx="1321971" cy="155420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828318" y="6168282"/>
            <a:ext cx="3101229" cy="103202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036127" y="5854563"/>
            <a:ext cx="1283019" cy="155420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094473" y="7730425"/>
            <a:ext cx="7533592" cy="1534233"/>
            <a:chOff x="2094473" y="7730425"/>
            <a:chExt cx="7533592" cy="153423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-1605562" y="7030069"/>
              <a:ext cx="15067184" cy="3068467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94473" y="7730425"/>
              <a:ext cx="7533592" cy="153423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830797" y="7730425"/>
            <a:ext cx="7533592" cy="1534233"/>
            <a:chOff x="9830797" y="7730425"/>
            <a:chExt cx="7533592" cy="153423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30797" y="7730425"/>
              <a:ext cx="7533592" cy="153423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749796" y="8339980"/>
            <a:ext cx="400850" cy="400850"/>
            <a:chOff x="8749796" y="8339980"/>
            <a:chExt cx="400850" cy="40085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49796" y="8339980"/>
              <a:ext cx="400850" cy="40085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6486120" y="8339980"/>
            <a:ext cx="400850" cy="400850"/>
            <a:chOff x="16486120" y="8339980"/>
            <a:chExt cx="400850" cy="400850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486120" y="8339980"/>
              <a:ext cx="400850" cy="400850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3084366" y="7918025"/>
            <a:ext cx="2306933" cy="1101943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2299817" y="7615404"/>
            <a:ext cx="1321971" cy="1554200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839737" y="7963264"/>
            <a:ext cx="3703457" cy="1062438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0036127" y="7615401"/>
            <a:ext cx="1321971" cy="1554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5923296"/>
            <a:ext cx="404599" cy="1442114"/>
            <a:chOff x="957044" y="5923296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5289383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5923296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0667" y="506781"/>
            <a:ext cx="6814895" cy="22195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78225" y="961287"/>
            <a:ext cx="1000000" cy="1000000"/>
            <a:chOff x="2178225" y="961287"/>
            <a:chExt cx="1000000" cy="100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8225" y="961287"/>
              <a:ext cx="1000000" cy="100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78225" y="2433030"/>
            <a:ext cx="7206827" cy="6423842"/>
            <a:chOff x="2178225" y="2433030"/>
            <a:chExt cx="7206827" cy="64238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8225" y="2433030"/>
              <a:ext cx="7206827" cy="64238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79233" y="2142553"/>
            <a:ext cx="580952" cy="580952"/>
            <a:chOff x="2379233" y="2142553"/>
            <a:chExt cx="580952" cy="5809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379233" y="2142553"/>
              <a:ext cx="572209" cy="572209"/>
              <a:chOff x="2379233" y="2142553"/>
              <a:chExt cx="572209" cy="5722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379233" y="2142553"/>
                <a:ext cx="572209" cy="57220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3214" y="2027376"/>
              <a:ext cx="1092667" cy="8845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11559" y="2827617"/>
            <a:ext cx="5647619" cy="5788836"/>
            <a:chOff x="2811559" y="2827617"/>
            <a:chExt cx="5647619" cy="578883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811559" y="2827617"/>
              <a:ext cx="5645496" cy="2856409"/>
              <a:chOff x="2811559" y="2827617"/>
              <a:chExt cx="5645496" cy="285640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811559" y="2827617"/>
                <a:ext cx="5645496" cy="28564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811559" y="5692643"/>
              <a:ext cx="5645496" cy="2916216"/>
              <a:chOff x="2811559" y="5692643"/>
              <a:chExt cx="5645496" cy="291621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811559" y="5692643"/>
                <a:ext cx="5645496" cy="2916216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3138930" y="2987472"/>
            <a:ext cx="489550" cy="2368768"/>
            <a:chOff x="3138930" y="2987472"/>
            <a:chExt cx="489550" cy="236876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38930" y="2987472"/>
              <a:ext cx="489550" cy="236876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124868" y="7796825"/>
            <a:ext cx="264550" cy="502222"/>
            <a:chOff x="4124868" y="7796825"/>
            <a:chExt cx="264550" cy="5022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24868" y="7796825"/>
              <a:ext cx="264550" cy="5022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508520" y="7798263"/>
            <a:ext cx="264550" cy="500785"/>
            <a:chOff x="4508520" y="7798263"/>
            <a:chExt cx="264550" cy="5007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08520" y="7798263"/>
              <a:ext cx="264550" cy="50078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500375" y="4654427"/>
            <a:ext cx="2371960" cy="107143"/>
            <a:chOff x="3500375" y="4654427"/>
            <a:chExt cx="2371960" cy="10714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">
              <a:off x="3500375" y="4654427"/>
              <a:ext cx="2371960" cy="10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523559" y="6466912"/>
            <a:ext cx="2954255" cy="107143"/>
            <a:chOff x="3523559" y="6466912"/>
            <a:chExt cx="2954255" cy="10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3600000">
              <a:off x="3523559" y="6466912"/>
              <a:ext cx="2954255" cy="1071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794713" y="6467631"/>
            <a:ext cx="2786074" cy="107143"/>
            <a:chOff x="3794713" y="6467631"/>
            <a:chExt cx="2786074" cy="1071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3960000">
              <a:off x="3794713" y="6467631"/>
              <a:ext cx="2786074" cy="10714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12315" y="3978899"/>
            <a:ext cx="3075238" cy="266142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583641" y="2433030"/>
            <a:ext cx="7206827" cy="6423842"/>
            <a:chOff x="9583641" y="2433030"/>
            <a:chExt cx="7206827" cy="642384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83641" y="2433030"/>
              <a:ext cx="7206827" cy="642384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914925" y="2839521"/>
            <a:ext cx="3284034" cy="3926081"/>
            <a:chOff x="9914925" y="2839521"/>
            <a:chExt cx="3284034" cy="392608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14925" y="2839521"/>
              <a:ext cx="3284034" cy="392608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169417" y="4553370"/>
            <a:ext cx="602474" cy="602474"/>
            <a:chOff x="10169417" y="4553370"/>
            <a:chExt cx="602474" cy="60247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69417" y="4553370"/>
              <a:ext cx="602474" cy="60247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76855" y="5540078"/>
            <a:ext cx="525255" cy="525255"/>
            <a:chOff x="11376855" y="5540078"/>
            <a:chExt cx="525255" cy="52525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76855" y="5540078"/>
              <a:ext cx="525255" cy="52525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688323" y="5892532"/>
            <a:ext cx="669484" cy="669484"/>
            <a:chOff x="10688323" y="5892532"/>
            <a:chExt cx="669484" cy="66948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88323" y="5892532"/>
              <a:ext cx="669484" cy="66948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24265" y="2173592"/>
            <a:ext cx="580952" cy="580952"/>
            <a:chOff x="9824265" y="2173592"/>
            <a:chExt cx="580952" cy="580952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9824265" y="2173592"/>
              <a:ext cx="572209" cy="572209"/>
              <a:chOff x="9824265" y="2173592"/>
              <a:chExt cx="572209" cy="572209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824265" y="2173592"/>
                <a:ext cx="572209" cy="572209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560162" y="2057819"/>
              <a:ext cx="1083924" cy="886362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632985" y="6924336"/>
            <a:ext cx="7009685" cy="174335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3331319" y="3596063"/>
            <a:ext cx="3119475" cy="3170141"/>
            <a:chOff x="13331319" y="3596063"/>
            <a:chExt cx="3119475" cy="317014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331319" y="3596063"/>
              <a:ext cx="3119475" cy="317014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909097" y="4858259"/>
            <a:ext cx="525255" cy="525255"/>
            <a:chOff x="13909097" y="4858259"/>
            <a:chExt cx="525255" cy="52525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909097" y="4858259"/>
              <a:ext cx="525255" cy="52525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4891056" y="5660317"/>
            <a:ext cx="525255" cy="525255"/>
            <a:chOff x="14891056" y="5660317"/>
            <a:chExt cx="525255" cy="52525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891056" y="5660317"/>
              <a:ext cx="525255" cy="52525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365801" y="6044795"/>
            <a:ext cx="525255" cy="525255"/>
            <a:chOff x="14365801" y="6044795"/>
            <a:chExt cx="525255" cy="525255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365801" y="6044795"/>
              <a:ext cx="525255" cy="52525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5954110" y="4339354"/>
            <a:ext cx="525255" cy="525255"/>
            <a:chOff x="15954110" y="4339354"/>
            <a:chExt cx="525255" cy="525255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954110" y="4339354"/>
              <a:ext cx="525255" cy="52525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655739" y="3966371"/>
            <a:ext cx="525255" cy="525255"/>
            <a:chOff x="12655739" y="3966371"/>
            <a:chExt cx="525255" cy="525255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655739" y="3966371"/>
              <a:ext cx="525255" cy="525255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632640" y="2645642"/>
            <a:ext cx="2656291" cy="1073787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262703" y="2425018"/>
            <a:ext cx="2507187" cy="16245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6237582"/>
            <a:ext cx="404599" cy="1442114"/>
            <a:chOff x="957044" y="6237582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5603669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6237582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0667" y="506848"/>
            <a:ext cx="6814819" cy="22194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78225" y="961287"/>
            <a:ext cx="1000000" cy="1000000"/>
            <a:chOff x="2178225" y="961287"/>
            <a:chExt cx="1000000" cy="100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8225" y="961287"/>
              <a:ext cx="1000000" cy="100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78225" y="2433030"/>
            <a:ext cx="7206827" cy="6831629"/>
            <a:chOff x="2178225" y="2433030"/>
            <a:chExt cx="7206827" cy="68316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8225" y="2433030"/>
              <a:ext cx="7206827" cy="68316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79233" y="2142553"/>
            <a:ext cx="580952" cy="580952"/>
            <a:chOff x="2379233" y="2142553"/>
            <a:chExt cx="580952" cy="5809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379233" y="2142553"/>
              <a:ext cx="572209" cy="572209"/>
              <a:chOff x="2379233" y="2142553"/>
              <a:chExt cx="572209" cy="5722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379233" y="2142553"/>
                <a:ext cx="572209" cy="57220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19200" y="2023181"/>
              <a:ext cx="1081390" cy="9066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43876" y="8040843"/>
            <a:ext cx="264550" cy="287219"/>
            <a:chOff x="11143876" y="8040843"/>
            <a:chExt cx="264550" cy="2872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43876" y="8040843"/>
              <a:ext cx="264550" cy="28721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20733" y="2727342"/>
            <a:ext cx="6145086" cy="6172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609615" y="2464068"/>
            <a:ext cx="7206827" cy="6800591"/>
            <a:chOff x="9609615" y="2464068"/>
            <a:chExt cx="7206827" cy="68005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09615" y="2464068"/>
              <a:ext cx="7206827" cy="68005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95924" y="3506984"/>
            <a:ext cx="6171429" cy="3666863"/>
            <a:chOff x="2695924" y="3506984"/>
            <a:chExt cx="6171429" cy="36668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95924" y="3506984"/>
              <a:ext cx="6171429" cy="36668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031771" y="2635496"/>
            <a:ext cx="4371429" cy="4829304"/>
            <a:chOff x="11031771" y="2635496"/>
            <a:chExt cx="4371429" cy="482930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031771" y="2635496"/>
              <a:ext cx="4358617" cy="2410256"/>
              <a:chOff x="11031771" y="2635496"/>
              <a:chExt cx="4358617" cy="241025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031771" y="2635496"/>
                <a:ext cx="4358617" cy="241025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031771" y="5045753"/>
              <a:ext cx="4362516" cy="2418821"/>
              <a:chOff x="11031771" y="5045753"/>
              <a:chExt cx="4362516" cy="241882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031771" y="5045753"/>
                <a:ext cx="4362516" cy="2418821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69676" y="7088105"/>
            <a:ext cx="3833038" cy="192576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14614" y="7462519"/>
            <a:ext cx="6527466" cy="183632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824265" y="2173592"/>
            <a:ext cx="580952" cy="580952"/>
            <a:chOff x="9824265" y="2173592"/>
            <a:chExt cx="580952" cy="58095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824265" y="2173592"/>
              <a:ext cx="572209" cy="572209"/>
              <a:chOff x="9824265" y="2173592"/>
              <a:chExt cx="572209" cy="57220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824265" y="2173592"/>
                <a:ext cx="572209" cy="57220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67143" y="2054229"/>
              <a:ext cx="1082029" cy="89713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639432" y="2862946"/>
            <a:ext cx="4317819" cy="7710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421" y="6663400"/>
            <a:ext cx="404599" cy="1442114"/>
            <a:chOff x="968421" y="6663400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121" y="6029488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21" y="6663400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76141" y="3218642"/>
            <a:ext cx="14832454" cy="5668504"/>
            <a:chOff x="2376141" y="3218642"/>
            <a:chExt cx="14832454" cy="56685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6141" y="3218642"/>
              <a:ext cx="14832454" cy="56685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72010" y="3417705"/>
            <a:ext cx="12791762" cy="55799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50190" y="503924"/>
            <a:ext cx="5776495" cy="22224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29851" y="1012253"/>
            <a:ext cx="860718" cy="860718"/>
            <a:chOff x="2229851" y="1012253"/>
            <a:chExt cx="860718" cy="8607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9851" y="1012253"/>
              <a:ext cx="860718" cy="8607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04293" y="2116667"/>
            <a:ext cx="4921641" cy="796047"/>
            <a:chOff x="2104293" y="2116667"/>
            <a:chExt cx="4921641" cy="79604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104293" y="2116667"/>
              <a:ext cx="4921638" cy="796047"/>
              <a:chOff x="2104293" y="2116667"/>
              <a:chExt cx="4921638" cy="79604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321887" y="1753283"/>
                <a:ext cx="9843277" cy="1592094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104293" y="2116667"/>
                <a:ext cx="4921638" cy="79604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9086" y="1986933"/>
              <a:ext cx="7171943" cy="1210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421" y="7330067"/>
            <a:ext cx="404599" cy="1442114"/>
            <a:chOff x="968421" y="7330067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121" y="6696154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21" y="7330067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88286" y="503924"/>
            <a:ext cx="7571390" cy="22224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04713" y="996378"/>
            <a:ext cx="876751" cy="876751"/>
            <a:chOff x="2204713" y="996378"/>
            <a:chExt cx="876751" cy="8767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4713" y="996378"/>
              <a:ext cx="876751" cy="876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001966" y="-389717"/>
            <a:ext cx="24437617" cy="122158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940890" y="4594922"/>
            <a:ext cx="20351181" cy="342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46866" y="2432259"/>
            <a:ext cx="2591975" cy="2591975"/>
            <a:chOff x="7846866" y="2432259"/>
            <a:chExt cx="2591975" cy="25919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6866" y="2432259"/>
              <a:ext cx="2591975" cy="2591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4186" y="933601"/>
            <a:ext cx="4566981" cy="8201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67336" y="7248453"/>
            <a:ext cx="13151043" cy="811041"/>
            <a:chOff x="2567336" y="7248453"/>
            <a:chExt cx="13151043" cy="81104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659970" y="7248453"/>
              <a:ext cx="2146218" cy="811041"/>
              <a:chOff x="5659970" y="7248453"/>
              <a:chExt cx="2146218" cy="81104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659970" y="7248453"/>
                <a:ext cx="2146218" cy="811041"/>
                <a:chOff x="5659970" y="7248453"/>
                <a:chExt cx="2146218" cy="81104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622153" y="6878224"/>
                  <a:ext cx="4292436" cy="1622083"/>
                </a:xfrm>
                <a:prstGeom prst="rect">
                  <a:avLst/>
                </a:prstGeom>
              </p:spPr>
            </p:pic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659970" y="7248453"/>
                  <a:ext cx="2146218" cy="811041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075660" y="7235152"/>
                <a:ext cx="3097210" cy="10182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096820" y="7248453"/>
              <a:ext cx="7621558" cy="811041"/>
              <a:chOff x="8096820" y="7248453"/>
              <a:chExt cx="7621558" cy="81104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096820" y="7248453"/>
                <a:ext cx="7621558" cy="811041"/>
                <a:chOff x="8096820" y="7248453"/>
                <a:chExt cx="7621558" cy="811041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325745" y="6882635"/>
                  <a:ext cx="15243116" cy="162208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096820" y="7248453"/>
                  <a:ext cx="7621558" cy="811041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519498" y="7235152"/>
                <a:ext cx="8469857" cy="10182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67336" y="7248453"/>
              <a:ext cx="2802002" cy="811041"/>
              <a:chOff x="2567336" y="7248453"/>
              <a:chExt cx="2802002" cy="81104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567336" y="7248453"/>
                <a:ext cx="2802002" cy="811041"/>
                <a:chOff x="2567336" y="7248453"/>
                <a:chExt cx="2802002" cy="811041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01627" y="6878224"/>
                  <a:ext cx="5604003" cy="1622083"/>
                </a:xfrm>
                <a:prstGeom prst="rect">
                  <a:avLst/>
                </a:prstGeom>
              </p:spPr>
            </p:pic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567336" y="7248453"/>
                  <a:ext cx="2802002" cy="811041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822506" y="7235152"/>
                <a:ext cx="3851914" cy="10182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2273224"/>
            <a:ext cx="404599" cy="1442114"/>
            <a:chOff x="957044" y="2273224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1639312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2273224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88286" y="506781"/>
            <a:ext cx="3874581" cy="22195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2827" y="976368"/>
            <a:ext cx="869838" cy="874209"/>
            <a:chOff x="2112827" y="976368"/>
            <a:chExt cx="869838" cy="874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2827" y="976368"/>
              <a:ext cx="869838" cy="8742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4293" y="2202381"/>
            <a:ext cx="4248299" cy="687138"/>
            <a:chOff x="2104293" y="2202381"/>
            <a:chExt cx="4248299" cy="68713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04293" y="2202381"/>
              <a:ext cx="4248299" cy="687138"/>
              <a:chOff x="2104293" y="2202381"/>
              <a:chExt cx="4248299" cy="68713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044" y="1888712"/>
                <a:ext cx="8496598" cy="1374276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104293" y="2202381"/>
                <a:ext cx="4248299" cy="68713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6103" y="2139718"/>
              <a:ext cx="4619171" cy="991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89859" y="2987946"/>
            <a:ext cx="4928060" cy="2956272"/>
            <a:chOff x="2689859" y="2987946"/>
            <a:chExt cx="4928060" cy="295627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9859" y="2987946"/>
              <a:ext cx="4928060" cy="295627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84738" y="4093037"/>
            <a:ext cx="4575943" cy="18931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879899" y="3134386"/>
            <a:ext cx="620746" cy="809725"/>
            <a:chOff x="3879899" y="3134386"/>
            <a:chExt cx="620746" cy="8097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9899" y="3134386"/>
              <a:ext cx="620746" cy="80972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89893" y="3253245"/>
            <a:ext cx="1417895" cy="94233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603453" y="2987946"/>
            <a:ext cx="4928060" cy="2956272"/>
            <a:chOff x="7603453" y="2987946"/>
            <a:chExt cx="4928060" cy="295627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03453" y="2987946"/>
              <a:ext cx="4928060" cy="29562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93494" y="3104868"/>
            <a:ext cx="619048" cy="878082"/>
            <a:chOff x="8993494" y="3104868"/>
            <a:chExt cx="619048" cy="87808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3494" y="3104868"/>
              <a:ext cx="619048" cy="87808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03487" y="3253245"/>
            <a:ext cx="1417895" cy="94233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002057" y="3989781"/>
            <a:ext cx="5850219" cy="20045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517942" y="2987946"/>
            <a:ext cx="4928060" cy="2956272"/>
            <a:chOff x="12517942" y="2987946"/>
            <a:chExt cx="4928060" cy="29562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17942" y="2987946"/>
              <a:ext cx="4928060" cy="29562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87442" y="3103306"/>
            <a:ext cx="619048" cy="881207"/>
            <a:chOff x="13887442" y="3103306"/>
            <a:chExt cx="619048" cy="8812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887442" y="3103306"/>
              <a:ext cx="619048" cy="88120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617975" y="3253245"/>
            <a:ext cx="1417895" cy="94233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593514" y="3971200"/>
            <a:ext cx="6128057" cy="20016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46339" y="2192776"/>
            <a:ext cx="5714239" cy="3751442"/>
            <a:chOff x="7046339" y="2192776"/>
            <a:chExt cx="5714239" cy="375144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46339" y="2192776"/>
              <a:ext cx="5714239" cy="37514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98393" y="7123810"/>
            <a:ext cx="14747609" cy="1893230"/>
            <a:chOff x="2698393" y="7123810"/>
            <a:chExt cx="14747609" cy="189323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98393" y="7123810"/>
              <a:ext cx="14747609" cy="189323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079286" y="7295381"/>
            <a:ext cx="15572610" cy="160496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111837" y="6297202"/>
            <a:ext cx="4248299" cy="687138"/>
            <a:chOff x="2111837" y="6297202"/>
            <a:chExt cx="4248299" cy="68713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2111837" y="6297202"/>
              <a:ext cx="4248299" cy="687138"/>
              <a:chOff x="2111837" y="6297202"/>
              <a:chExt cx="4248299" cy="687138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7588" y="5983533"/>
                <a:ext cx="8496598" cy="1374276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111837" y="6297202"/>
                <a:ext cx="4248299" cy="687138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46448" y="6234543"/>
              <a:ext cx="4964924" cy="991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044" y="2774575"/>
            <a:ext cx="404599" cy="1442114"/>
            <a:chOff x="957044" y="2774575"/>
            <a:chExt cx="404599" cy="1442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744" y="2140662"/>
              <a:ext cx="809197" cy="288422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44" y="2774575"/>
              <a:ext cx="404599" cy="1442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78762" y="501533"/>
            <a:ext cx="3950952" cy="22247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41398" y="959380"/>
            <a:ext cx="860314" cy="923912"/>
            <a:chOff x="2141398" y="959380"/>
            <a:chExt cx="860314" cy="9239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1398" y="959380"/>
              <a:ext cx="860314" cy="9239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09015" y="2606267"/>
            <a:ext cx="15109104" cy="850899"/>
            <a:chOff x="2109015" y="2606267"/>
            <a:chExt cx="15109104" cy="8508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5408511" y="2217844"/>
              <a:ext cx="30218208" cy="170179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09015" y="2606267"/>
              <a:ext cx="15109104" cy="8508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13817" y="3915920"/>
            <a:ext cx="15170922" cy="2647048"/>
            <a:chOff x="2113817" y="3915920"/>
            <a:chExt cx="15170922" cy="26470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13817" y="3915920"/>
              <a:ext cx="15170922" cy="2647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48730" y="6658206"/>
            <a:ext cx="958468" cy="958468"/>
            <a:chOff x="8948730" y="6658206"/>
            <a:chExt cx="958468" cy="95846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238305" y="6817580"/>
              <a:ext cx="568577" cy="568577"/>
              <a:chOff x="9238305" y="6817580"/>
              <a:chExt cx="568577" cy="56857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8960858" y="6576490"/>
                <a:ext cx="1137154" cy="1137154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9238305" y="6817580"/>
                <a:ext cx="568577" cy="56857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948730" y="6658206"/>
              <a:ext cx="958468" cy="958468"/>
              <a:chOff x="8948730" y="6658206"/>
              <a:chExt cx="958468" cy="95846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8948730" y="6658206"/>
                <a:ext cx="958468" cy="95846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062335" y="7633869"/>
            <a:ext cx="15170922" cy="1301966"/>
            <a:chOff x="2062335" y="7633869"/>
            <a:chExt cx="15170922" cy="130196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2335" y="7633869"/>
              <a:ext cx="15170922" cy="130196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968257" y="2676084"/>
            <a:ext cx="17899143" cy="86168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75481" y="4141410"/>
            <a:ext cx="12986629" cy="21053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447924" y="7877952"/>
            <a:ext cx="14491000" cy="9962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46609" y="6172962"/>
            <a:ext cx="15455048" cy="45485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403989" y="4151912"/>
            <a:ext cx="1638803" cy="2186170"/>
            <a:chOff x="2403989" y="4151912"/>
            <a:chExt cx="1638803" cy="218617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4859" y="3028481"/>
              <a:ext cx="3277606" cy="437233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03989" y="4151912"/>
              <a:ext cx="1638803" cy="2186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9714" y="506781"/>
            <a:ext cx="4701219" cy="22195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1280" y="845237"/>
            <a:ext cx="1159598" cy="1159598"/>
            <a:chOff x="2001280" y="845237"/>
            <a:chExt cx="1159598" cy="1159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280" y="845237"/>
              <a:ext cx="1159598" cy="1159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4293" y="2912714"/>
            <a:ext cx="14686175" cy="2468351"/>
            <a:chOff x="2104293" y="2912714"/>
            <a:chExt cx="14686175" cy="24683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4293" y="2912714"/>
              <a:ext cx="14686175" cy="246835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20311" y="2991750"/>
            <a:ext cx="3427295" cy="24504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09839" y="3618581"/>
            <a:ext cx="4038381" cy="15652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57044" y="2946003"/>
            <a:ext cx="404599" cy="1442114"/>
            <a:chOff x="957044" y="2946003"/>
            <a:chExt cx="404599" cy="14421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744" y="2312091"/>
              <a:ext cx="809197" cy="288422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7044" y="2946003"/>
              <a:ext cx="404599" cy="1442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42381" y="3406719"/>
            <a:ext cx="7171430" cy="1369240"/>
            <a:chOff x="2242381" y="3406719"/>
            <a:chExt cx="7171430" cy="136924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42381" y="3406719"/>
              <a:ext cx="7171430" cy="1246648"/>
              <a:chOff x="2242381" y="3406719"/>
              <a:chExt cx="7171430" cy="124664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2242382" y="3548605"/>
                <a:ext cx="7166903" cy="1101911"/>
                <a:chOff x="2242382" y="3548605"/>
                <a:chExt cx="7166903" cy="1101911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242382" y="3548605"/>
                  <a:ext cx="7166903" cy="1101911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211695" y="3376034"/>
                <a:ext cx="1031733" cy="26462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3470296" y="4592542"/>
              <a:ext cx="18650924" cy="2801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04293" y="2211905"/>
            <a:ext cx="4248299" cy="687138"/>
            <a:chOff x="2104293" y="2211905"/>
            <a:chExt cx="4248299" cy="68713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04293" y="2211905"/>
              <a:ext cx="4248299" cy="687138"/>
              <a:chOff x="2104293" y="2211905"/>
              <a:chExt cx="4248299" cy="68713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44" y="1898236"/>
                <a:ext cx="8496598" cy="1374276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104293" y="2211905"/>
                <a:ext cx="4248299" cy="687138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9086" y="2152867"/>
              <a:ext cx="4584229" cy="9879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04293" y="6119174"/>
            <a:ext cx="14686175" cy="2941591"/>
            <a:chOff x="2104293" y="6119174"/>
            <a:chExt cx="14686175" cy="294159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04293" y="6119174"/>
              <a:ext cx="14686175" cy="294159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65176" y="6374733"/>
            <a:ext cx="5082495" cy="50183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632327" y="6723800"/>
            <a:ext cx="6613384" cy="2108016"/>
            <a:chOff x="9632327" y="6723800"/>
            <a:chExt cx="6613384" cy="210801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32327" y="6723800"/>
              <a:ext cx="6613384" cy="21080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632327" y="6503651"/>
            <a:ext cx="1658004" cy="136615"/>
            <a:chOff x="9632327" y="6503651"/>
            <a:chExt cx="1658004" cy="13661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632327" y="6503651"/>
              <a:ext cx="1658004" cy="13661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51613" y="6497085"/>
            <a:ext cx="1652906" cy="2320248"/>
            <a:chOff x="5451613" y="6497085"/>
            <a:chExt cx="1652906" cy="232024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456900" y="6703047"/>
              <a:ext cx="1643271" cy="2111019"/>
              <a:chOff x="5456900" y="6703047"/>
              <a:chExt cx="1643271" cy="21110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456900" y="6703047"/>
                <a:ext cx="1643271" cy="21110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451613" y="6497085"/>
              <a:ext cx="965207" cy="150982"/>
              <a:chOff x="5451613" y="6497085"/>
              <a:chExt cx="965207" cy="15098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451613" y="6497085"/>
                <a:ext cx="965207" cy="150982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5451735" y="7015827"/>
            <a:ext cx="1654022" cy="153008"/>
            <a:chOff x="5451735" y="7015827"/>
            <a:chExt cx="1654022" cy="15300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51735" y="7015827"/>
              <a:ext cx="1654022" cy="1530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451735" y="7894985"/>
            <a:ext cx="1654022" cy="756833"/>
            <a:chOff x="5451735" y="7894985"/>
            <a:chExt cx="1654022" cy="75683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51735" y="7894985"/>
              <a:ext cx="1654022" cy="756833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439126" y="6347940"/>
            <a:ext cx="2478086" cy="50183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550724" y="6490887"/>
            <a:ext cx="2136703" cy="2330714"/>
            <a:chOff x="2550724" y="6490887"/>
            <a:chExt cx="2136703" cy="2330714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554093" y="6697792"/>
              <a:ext cx="2130818" cy="2122031"/>
              <a:chOff x="2554093" y="6697792"/>
              <a:chExt cx="2130818" cy="212203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554093" y="6697792"/>
                <a:ext cx="2130818" cy="2122031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550724" y="6490887"/>
              <a:ext cx="567138" cy="138768"/>
              <a:chOff x="2550724" y="6490887"/>
              <a:chExt cx="567138" cy="138768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550724" y="6490887"/>
                <a:ext cx="567138" cy="13876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7105062" y="7026886"/>
            <a:ext cx="178754" cy="100486"/>
            <a:chOff x="7105062" y="7026886"/>
            <a:chExt cx="178754" cy="10048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60000">
              <a:off x="7105062" y="7026886"/>
              <a:ext cx="178754" cy="1004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085412" y="8217859"/>
            <a:ext cx="178754" cy="100486"/>
            <a:chOff x="7085412" y="8217859"/>
            <a:chExt cx="178754" cy="10048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60000">
              <a:off x="7085412" y="8217859"/>
              <a:ext cx="178754" cy="100486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259767" y="6940829"/>
            <a:ext cx="1857962" cy="339629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262979" y="7673214"/>
            <a:ext cx="1654610" cy="1225343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092285" y="6366768"/>
            <a:ext cx="1930114" cy="501838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2104293" y="5542175"/>
            <a:ext cx="4248299" cy="687138"/>
            <a:chOff x="2104293" y="5542175"/>
            <a:chExt cx="4248299" cy="68713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104293" y="5542175"/>
              <a:ext cx="4248299" cy="687138"/>
              <a:chOff x="2104293" y="5542175"/>
              <a:chExt cx="4248299" cy="687138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0044" y="5228506"/>
                <a:ext cx="8496598" cy="1374276"/>
              </a:xfrm>
              <a:prstGeom prst="rect">
                <a:avLst/>
              </a:prstGeom>
            </p:spPr>
          </p:pic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2104293" y="5542175"/>
                <a:ext cx="4248299" cy="687138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27448" y="5483137"/>
              <a:ext cx="4185733" cy="98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9714" y="506781"/>
            <a:ext cx="4701219" cy="22195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1280" y="845237"/>
            <a:ext cx="1159598" cy="1159598"/>
            <a:chOff x="2001280" y="845237"/>
            <a:chExt cx="1159598" cy="1159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280" y="845237"/>
              <a:ext cx="1159598" cy="1159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044" y="3212670"/>
            <a:ext cx="404599" cy="1442114"/>
            <a:chOff x="957044" y="3212670"/>
            <a:chExt cx="404599" cy="14421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744" y="2578757"/>
              <a:ext cx="809197" cy="288422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044" y="3212670"/>
              <a:ext cx="404599" cy="14421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33447" y="3539175"/>
            <a:ext cx="14899394" cy="5493783"/>
            <a:chOff x="2133447" y="3539175"/>
            <a:chExt cx="14899394" cy="549378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33447" y="3761586"/>
              <a:ext cx="4956029" cy="701869"/>
              <a:chOff x="2133447" y="3761586"/>
              <a:chExt cx="4956029" cy="70186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33447" y="3761586"/>
                <a:ext cx="4956029" cy="7018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133447" y="4521052"/>
              <a:ext cx="4956029" cy="1845967"/>
              <a:chOff x="2133447" y="4521052"/>
              <a:chExt cx="4956029" cy="184596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133447" y="4521052"/>
                <a:ext cx="4956029" cy="184596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9849" y="3806914"/>
              <a:ext cx="3232724" cy="74496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22015" y="4750164"/>
              <a:ext cx="4640105" cy="145036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297254" y="3557020"/>
              <a:ext cx="466667" cy="466667"/>
              <a:chOff x="2297254" y="3557020"/>
              <a:chExt cx="466667" cy="466667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2297254" y="3557020"/>
                <a:ext cx="466309" cy="466309"/>
                <a:chOff x="2297254" y="3557020"/>
                <a:chExt cx="466309" cy="466309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2297254" y="3557020"/>
                  <a:ext cx="466309" cy="466309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062556" y="3461497"/>
                <a:ext cx="899133" cy="72826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098918" y="3758551"/>
              <a:ext cx="4956029" cy="701869"/>
              <a:chOff x="7098918" y="3758551"/>
              <a:chExt cx="4956029" cy="70186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098918" y="3758551"/>
                <a:ext cx="4956029" cy="70186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8918" y="4518016"/>
              <a:ext cx="4956029" cy="1849002"/>
              <a:chOff x="7098918" y="4518016"/>
              <a:chExt cx="4956029" cy="184900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098918" y="4518016"/>
                <a:ext cx="4956029" cy="184900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262725" y="3553984"/>
              <a:ext cx="466667" cy="466667"/>
              <a:chOff x="7262725" y="3553984"/>
              <a:chExt cx="466667" cy="46666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7262725" y="3553984"/>
                <a:ext cx="466309" cy="466309"/>
                <a:chOff x="7262725" y="3553984"/>
                <a:chExt cx="466309" cy="46630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7262725" y="3553984"/>
                  <a:ext cx="466309" cy="466309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045436" y="3458212"/>
                <a:ext cx="894524" cy="72901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064390" y="3743741"/>
              <a:ext cx="4956029" cy="701869"/>
              <a:chOff x="12064390" y="3743741"/>
              <a:chExt cx="4956029" cy="70186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064390" y="3743741"/>
                <a:ext cx="4956029" cy="70186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064390" y="4503207"/>
              <a:ext cx="4956029" cy="1863812"/>
              <a:chOff x="12064390" y="4503207"/>
              <a:chExt cx="4956029" cy="186381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064390" y="4503207"/>
                <a:ext cx="4956029" cy="186381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228196" y="3539175"/>
              <a:ext cx="466667" cy="466667"/>
              <a:chOff x="12228196" y="3539175"/>
              <a:chExt cx="466667" cy="466667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2228196" y="3539175"/>
                <a:ext cx="466309" cy="466309"/>
                <a:chOff x="12228196" y="3539175"/>
                <a:chExt cx="466309" cy="466309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2228196" y="3539175"/>
                  <a:ext cx="466309" cy="466309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014714" y="3443654"/>
                <a:ext cx="892705" cy="73779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145870" y="6427525"/>
              <a:ext cx="4956029" cy="701869"/>
              <a:chOff x="2145870" y="6427525"/>
              <a:chExt cx="4956029" cy="70186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145870" y="6427525"/>
                <a:ext cx="4956029" cy="70186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145870" y="7186990"/>
              <a:ext cx="4956029" cy="1845967"/>
              <a:chOff x="2145870" y="7186990"/>
              <a:chExt cx="4956029" cy="184596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145870" y="7186990"/>
                <a:ext cx="4956029" cy="184596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309677" y="6222958"/>
              <a:ext cx="466667" cy="466667"/>
              <a:chOff x="2309677" y="6222958"/>
              <a:chExt cx="466667" cy="466667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2309677" y="6222958"/>
                <a:ext cx="466309" cy="466309"/>
                <a:chOff x="2309677" y="6222958"/>
                <a:chExt cx="466309" cy="466309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2309677" y="6222958"/>
                  <a:ext cx="466309" cy="466309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098446" y="6127188"/>
                <a:ext cx="895400" cy="72901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7111342" y="6424489"/>
              <a:ext cx="4956029" cy="701869"/>
              <a:chOff x="7111342" y="6424489"/>
              <a:chExt cx="4956029" cy="701869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7111342" y="6424489"/>
                <a:ext cx="4956029" cy="70186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7111342" y="7183955"/>
              <a:ext cx="4956029" cy="1849002"/>
              <a:chOff x="7111342" y="7183955"/>
              <a:chExt cx="4956029" cy="18490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111342" y="7183955"/>
                <a:ext cx="4956029" cy="1849002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7275148" y="6219923"/>
              <a:ext cx="466667" cy="466667"/>
              <a:chOff x="7275148" y="6219923"/>
              <a:chExt cx="466667" cy="466667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7275148" y="6219923"/>
                <a:ext cx="466309" cy="466309"/>
                <a:chOff x="7275148" y="6219923"/>
                <a:chExt cx="466309" cy="466309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7275148" y="6219923"/>
                  <a:ext cx="466309" cy="466309"/>
                </a:xfrm>
                <a:prstGeom prst="rect">
                  <a:avLst/>
                </a:prstGeom>
              </p:spPr>
            </p:pic>
          </p:grpSp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060126" y="6124398"/>
                <a:ext cx="897248" cy="737790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2076813" y="6409680"/>
              <a:ext cx="4956029" cy="701869"/>
              <a:chOff x="12076813" y="6409680"/>
              <a:chExt cx="4956029" cy="701869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076813" y="6409680"/>
                <a:ext cx="4956029" cy="70186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2076813" y="7169145"/>
              <a:ext cx="4956029" cy="1863812"/>
              <a:chOff x="12076813" y="7169145"/>
              <a:chExt cx="4956029" cy="1863812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076813" y="7169145"/>
                <a:ext cx="4956029" cy="1863812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74016" y="3806914"/>
              <a:ext cx="2647924" cy="744962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53400" y="4554328"/>
              <a:ext cx="5048352" cy="1907600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12240619" y="6205113"/>
              <a:ext cx="466667" cy="466667"/>
              <a:chOff x="12240619" y="6205113"/>
              <a:chExt cx="466667" cy="466667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12240619" y="6205113"/>
                <a:ext cx="466309" cy="466309"/>
                <a:chOff x="12240619" y="6205113"/>
                <a:chExt cx="466309" cy="466309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2240619" y="6205113"/>
                  <a:ext cx="466309" cy="466309"/>
                </a:xfrm>
                <a:prstGeom prst="rect">
                  <a:avLst/>
                </a:prstGeom>
              </p:spPr>
            </p:pic>
          </p:grpSp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2027642" y="6109345"/>
                <a:ext cx="891190" cy="738533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19309" y="6488708"/>
              <a:ext cx="3304629" cy="744190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255517" y="7423492"/>
              <a:ext cx="4313143" cy="1450362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589799" y="3841342"/>
              <a:ext cx="3573057" cy="751810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238466" y="4758168"/>
              <a:ext cx="4486971" cy="1450362"/>
            </a:xfrm>
            <a:prstGeom prst="rect">
              <a:avLst/>
            </a:prstGeom>
          </p:spPr>
        </p:pic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750087" y="6514409"/>
              <a:ext cx="3393933" cy="744962"/>
            </a:xfrm>
            <a:prstGeom prst="rect">
              <a:avLst/>
            </a:prstGeom>
          </p:spPr>
        </p:pic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322111" y="7576286"/>
              <a:ext cx="4104533" cy="1083886"/>
            </a:xfrm>
            <a:prstGeom prst="rect">
              <a:avLst/>
            </a:prstGeom>
          </p:spPr>
        </p:pic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661135" y="6478538"/>
              <a:ext cx="3447676" cy="751038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11812" y="7430461"/>
              <a:ext cx="4465524" cy="1450362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6872600" y="2205533"/>
            <a:ext cx="10225219" cy="756886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2133447" y="2898453"/>
            <a:ext cx="4248299" cy="687138"/>
            <a:chOff x="2133447" y="2898453"/>
            <a:chExt cx="4248299" cy="687138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2133447" y="2898453"/>
              <a:ext cx="4248299" cy="687138"/>
              <a:chOff x="2133447" y="2898453"/>
              <a:chExt cx="4248299" cy="687138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39198" y="2584784"/>
                <a:ext cx="8496598" cy="1374276"/>
              </a:xfrm>
              <a:prstGeom prst="rect">
                <a:avLst/>
              </a:prstGeom>
            </p:spPr>
          </p:pic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2133447" y="2898453"/>
                <a:ext cx="4248299" cy="687138"/>
              </a:xfrm>
              <a:prstGeom prst="rect">
                <a:avLst/>
              </a:prstGeom>
            </p:spPr>
          </p:pic>
        </p:grpSp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079236" y="2839415"/>
              <a:ext cx="4486762" cy="987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9714" y="506781"/>
            <a:ext cx="4701219" cy="22195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1280" y="845237"/>
            <a:ext cx="1159598" cy="1159598"/>
            <a:chOff x="2001280" y="845237"/>
            <a:chExt cx="1159598" cy="1159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280" y="845237"/>
              <a:ext cx="1159598" cy="1159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00127" y="3135176"/>
            <a:ext cx="2334594" cy="661395"/>
            <a:chOff x="2600127" y="3135176"/>
            <a:chExt cx="2334594" cy="6613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00127" y="3135176"/>
              <a:ext cx="2334594" cy="6613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0127" y="3850846"/>
            <a:ext cx="14040202" cy="5413813"/>
            <a:chOff x="2600127" y="3850846"/>
            <a:chExt cx="14040202" cy="54138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0127" y="3850846"/>
              <a:ext cx="14040202" cy="54138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60878" y="4647619"/>
            <a:ext cx="9402170" cy="1104762"/>
            <a:chOff x="3160878" y="4647619"/>
            <a:chExt cx="9402170" cy="11047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160878" y="4647619"/>
              <a:ext cx="6171429" cy="1098447"/>
              <a:chOff x="3160878" y="4647619"/>
              <a:chExt cx="6171429" cy="109844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60878" y="4647619"/>
                <a:ext cx="6171429" cy="109844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34467" y="4914933"/>
              <a:ext cx="3185067" cy="6857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60878" y="6506452"/>
            <a:ext cx="8201640" cy="1778375"/>
            <a:chOff x="3160878" y="6506452"/>
            <a:chExt cx="8201640" cy="17783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60878" y="6506452"/>
              <a:ext cx="8201640" cy="17783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62659" y="7287306"/>
            <a:ext cx="897146" cy="107143"/>
            <a:chOff x="11362659" y="7287306"/>
            <a:chExt cx="897146" cy="1071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62659" y="7287306"/>
              <a:ext cx="897146" cy="107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60878" y="6500672"/>
            <a:ext cx="8201640" cy="1784155"/>
            <a:chOff x="3160878" y="6500672"/>
            <a:chExt cx="8201640" cy="17841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60878" y="6500672"/>
              <a:ext cx="8201640" cy="17841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7044" y="3393622"/>
            <a:ext cx="404599" cy="1442114"/>
            <a:chOff x="957044" y="3393622"/>
            <a:chExt cx="404599" cy="14421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4744" y="2759710"/>
              <a:ext cx="809197" cy="288422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7044" y="3393622"/>
              <a:ext cx="404599" cy="144211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55419" y="6914752"/>
            <a:ext cx="4316476" cy="9329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54487" y="2942406"/>
            <a:ext cx="447619" cy="447619"/>
            <a:chOff x="2754487" y="2942406"/>
            <a:chExt cx="447619" cy="44761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754487" y="2942406"/>
              <a:ext cx="439419" cy="439419"/>
              <a:chOff x="2754487" y="2942406"/>
              <a:chExt cx="439419" cy="4394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754487" y="2942406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32600" y="2856610"/>
              <a:ext cx="845981" cy="67454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115943" y="3211229"/>
            <a:ext cx="1423410" cy="67574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079841" y="2205538"/>
            <a:ext cx="5186219" cy="7568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104293" y="2116667"/>
            <a:ext cx="4921641" cy="796047"/>
            <a:chOff x="2104293" y="2116667"/>
            <a:chExt cx="4921641" cy="79604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104293" y="2116667"/>
              <a:ext cx="4921638" cy="796047"/>
              <a:chOff x="2104293" y="2116667"/>
              <a:chExt cx="4921638" cy="79604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-321887" y="1753283"/>
                <a:ext cx="9843277" cy="1592094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104293" y="2116667"/>
                <a:ext cx="4921638" cy="796047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95514" y="2043476"/>
              <a:ext cx="5855876" cy="1149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9714" y="506781"/>
            <a:ext cx="4701219" cy="22195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1280" y="845237"/>
            <a:ext cx="1159598" cy="1159598"/>
            <a:chOff x="2001280" y="845237"/>
            <a:chExt cx="1159598" cy="1159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280" y="845237"/>
              <a:ext cx="1159598" cy="1159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79841" y="2205538"/>
            <a:ext cx="5186219" cy="756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00127" y="3135176"/>
            <a:ext cx="2334594" cy="661395"/>
            <a:chOff x="2600127" y="3135176"/>
            <a:chExt cx="2334594" cy="6613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0127" y="3135176"/>
              <a:ext cx="2334594" cy="6613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0127" y="3850846"/>
            <a:ext cx="14040202" cy="5413813"/>
            <a:chOff x="2600127" y="3850846"/>
            <a:chExt cx="14040202" cy="54138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0127" y="3850846"/>
              <a:ext cx="14040202" cy="54138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87857" y="4189723"/>
            <a:ext cx="4031049" cy="2912062"/>
            <a:chOff x="12187857" y="4189723"/>
            <a:chExt cx="4031049" cy="29120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87857" y="4189723"/>
              <a:ext cx="4031049" cy="29120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59249" y="4197111"/>
            <a:ext cx="4011536" cy="2904674"/>
            <a:chOff x="3059249" y="4197111"/>
            <a:chExt cx="4011536" cy="290467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9249" y="4197111"/>
              <a:ext cx="4011536" cy="29046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33568" y="4227818"/>
            <a:ext cx="850742" cy="850742"/>
            <a:chOff x="3433568" y="4227818"/>
            <a:chExt cx="850742" cy="8507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33568" y="4227818"/>
              <a:ext cx="850742" cy="8507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56499" y="4189723"/>
            <a:ext cx="4145644" cy="2912062"/>
            <a:chOff x="7556499" y="4189723"/>
            <a:chExt cx="4145644" cy="29120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56499" y="4189723"/>
              <a:ext cx="4145644" cy="29120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80309" y="5539120"/>
            <a:ext cx="355067" cy="355067"/>
            <a:chOff x="6680309" y="5539120"/>
            <a:chExt cx="355067" cy="35506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80309" y="5539120"/>
              <a:ext cx="355067" cy="3550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17645" y="5078560"/>
            <a:ext cx="355067" cy="355067"/>
            <a:chOff x="9317645" y="5078560"/>
            <a:chExt cx="355067" cy="35506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17645" y="5078560"/>
              <a:ext cx="355067" cy="3550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93148" y="6193162"/>
            <a:ext cx="355067" cy="355067"/>
            <a:chOff x="12793148" y="6193162"/>
            <a:chExt cx="355067" cy="35506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93148" y="6193162"/>
              <a:ext cx="355067" cy="35506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681711" y="6151256"/>
            <a:ext cx="2364960" cy="107143"/>
            <a:chOff x="2681711" y="6151256"/>
            <a:chExt cx="2364960" cy="1071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2681711" y="6151256"/>
              <a:ext cx="2364960" cy="10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120897" y="6555290"/>
            <a:ext cx="1506183" cy="107143"/>
            <a:chOff x="6120897" y="6555290"/>
            <a:chExt cx="1506183" cy="1071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340000">
              <a:off x="6120897" y="6555290"/>
              <a:ext cx="1506183" cy="10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528100" y="6331800"/>
            <a:ext cx="1978506" cy="107143"/>
            <a:chOff x="8528100" y="6331800"/>
            <a:chExt cx="1978506" cy="1071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8528100" y="6331800"/>
              <a:ext cx="1978506" cy="1071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561012" y="6881035"/>
            <a:ext cx="829211" cy="107143"/>
            <a:chOff x="12561012" y="6881035"/>
            <a:chExt cx="829211" cy="10714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2561012" y="6881035"/>
              <a:ext cx="829211" cy="1071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57044" y="3622194"/>
            <a:ext cx="404599" cy="1442114"/>
            <a:chOff x="957044" y="3622194"/>
            <a:chExt cx="404599" cy="14421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4744" y="2988281"/>
              <a:ext cx="809197" cy="2884227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7044" y="3622194"/>
              <a:ext cx="404599" cy="144211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115943" y="3211229"/>
            <a:ext cx="1423410" cy="67574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754487" y="2942406"/>
            <a:ext cx="447619" cy="447619"/>
            <a:chOff x="2754487" y="2942406"/>
            <a:chExt cx="447619" cy="44761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754487" y="2942406"/>
              <a:ext cx="439419" cy="439419"/>
              <a:chOff x="2754487" y="2942406"/>
              <a:chExt cx="439419" cy="43941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754487" y="2942406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49314" y="2851324"/>
              <a:ext cx="843457" cy="69040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104293" y="2116667"/>
            <a:ext cx="4921641" cy="796047"/>
            <a:chOff x="2104293" y="2116667"/>
            <a:chExt cx="4921641" cy="796047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2104293" y="2116667"/>
              <a:ext cx="4921638" cy="796047"/>
              <a:chOff x="2104293" y="2116667"/>
              <a:chExt cx="4921638" cy="79604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-321887" y="1753283"/>
                <a:ext cx="9843277" cy="1592094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104293" y="2116667"/>
                <a:ext cx="4921638" cy="796047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95514" y="2043476"/>
              <a:ext cx="5855876" cy="1149867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437352" y="7360876"/>
            <a:ext cx="2677238" cy="166164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625905" y="7303733"/>
            <a:ext cx="2663124" cy="1893743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065943" y="3945438"/>
            <a:ext cx="5193381" cy="42527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153352" y="3945438"/>
            <a:ext cx="5630067" cy="425276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792476" y="3945438"/>
            <a:ext cx="5595343" cy="42527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285981" y="7357733"/>
            <a:ext cx="2634629" cy="1197619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707105" y="7334610"/>
            <a:ext cx="2645619" cy="18937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0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397" y="263855"/>
            <a:ext cx="17756921" cy="9758005"/>
            <a:chOff x="264397" y="263855"/>
            <a:chExt cx="17756921" cy="9758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97" y="263855"/>
              <a:ext cx="17756921" cy="9758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421" y="1021056"/>
            <a:ext cx="404599" cy="8243603"/>
            <a:chOff x="968421" y="1021056"/>
            <a:chExt cx="404599" cy="82436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421" y="1021056"/>
              <a:ext cx="404599" cy="8243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421" y="1021056"/>
            <a:ext cx="404599" cy="407787"/>
            <a:chOff x="968421" y="1021056"/>
            <a:chExt cx="404599" cy="407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121" y="854510"/>
              <a:ext cx="809197" cy="81557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421" y="1021056"/>
              <a:ext cx="404599" cy="407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421" y="8856872"/>
            <a:ext cx="404599" cy="407787"/>
            <a:chOff x="968421" y="8856872"/>
            <a:chExt cx="404599" cy="407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21" y="8615631"/>
              <a:ext cx="809197" cy="81557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421" y="8856872"/>
              <a:ext cx="404599" cy="4077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9714" y="506781"/>
            <a:ext cx="4701219" cy="22195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1280" y="845237"/>
            <a:ext cx="1159598" cy="1159598"/>
            <a:chOff x="2001280" y="845237"/>
            <a:chExt cx="1159598" cy="1159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280" y="845237"/>
              <a:ext cx="1159598" cy="1159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05123" y="1047418"/>
            <a:ext cx="345671" cy="398616"/>
            <a:chOff x="16105123" y="1047418"/>
            <a:chExt cx="345671" cy="3986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05123" y="1047418"/>
              <a:ext cx="345671" cy="3986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64829" y="1092939"/>
            <a:ext cx="345671" cy="345671"/>
            <a:chOff x="15364829" y="1092939"/>
            <a:chExt cx="345671" cy="3456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9" y="1092939"/>
              <a:ext cx="345671" cy="345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90468" y="1008947"/>
            <a:ext cx="484746" cy="484746"/>
            <a:chOff x="16790468" y="1008947"/>
            <a:chExt cx="484746" cy="484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90468" y="1008947"/>
              <a:ext cx="484746" cy="4847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79841" y="2205538"/>
            <a:ext cx="5186219" cy="756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00127" y="3135176"/>
            <a:ext cx="2334594" cy="661395"/>
            <a:chOff x="2600127" y="3135176"/>
            <a:chExt cx="2334594" cy="6613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0127" y="3135176"/>
              <a:ext cx="2334594" cy="6613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00127" y="3850846"/>
            <a:ext cx="14040202" cy="5413813"/>
            <a:chOff x="2600127" y="3850846"/>
            <a:chExt cx="14040202" cy="54138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0127" y="3850846"/>
              <a:ext cx="14040202" cy="54138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7044" y="3774575"/>
            <a:ext cx="404599" cy="1442114"/>
            <a:chOff x="957044" y="3774575"/>
            <a:chExt cx="404599" cy="14421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744" y="3140662"/>
              <a:ext cx="809197" cy="288422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7044" y="3774575"/>
              <a:ext cx="404599" cy="144211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15943" y="3211229"/>
            <a:ext cx="1423410" cy="6757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54487" y="2942406"/>
            <a:ext cx="447619" cy="447619"/>
            <a:chOff x="2754487" y="2942406"/>
            <a:chExt cx="447619" cy="44761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754487" y="2942406"/>
              <a:ext cx="439419" cy="439419"/>
              <a:chOff x="2754487" y="2942406"/>
              <a:chExt cx="439419" cy="43941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754487" y="2942406"/>
                <a:ext cx="439419" cy="43941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9314" y="2851324"/>
              <a:ext cx="843457" cy="6904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04293" y="2116667"/>
            <a:ext cx="4921641" cy="796047"/>
            <a:chOff x="2104293" y="2116667"/>
            <a:chExt cx="4921641" cy="79604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04293" y="2116667"/>
              <a:ext cx="4921638" cy="796047"/>
              <a:chOff x="2104293" y="2116667"/>
              <a:chExt cx="4921638" cy="79604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321887" y="1753283"/>
                <a:ext cx="9843277" cy="1592094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104293" y="2116667"/>
                <a:ext cx="4921638" cy="796047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5514" y="2043476"/>
              <a:ext cx="5855876" cy="11498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58718" y="5507880"/>
            <a:ext cx="3561905" cy="2470933"/>
            <a:chOff x="3358718" y="5507880"/>
            <a:chExt cx="3561905" cy="247093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58718" y="5683575"/>
              <a:ext cx="3556334" cy="2288807"/>
              <a:chOff x="3358718" y="5683575"/>
              <a:chExt cx="3556334" cy="228880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358718" y="5683575"/>
                <a:ext cx="3556334" cy="2288807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87378" y="5453175"/>
              <a:ext cx="4715524" cy="3723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42122" y="5507880"/>
            <a:ext cx="3556211" cy="2464952"/>
            <a:chOff x="7842122" y="5507880"/>
            <a:chExt cx="3556211" cy="246495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842122" y="5696641"/>
              <a:ext cx="3511985" cy="2275815"/>
              <a:chOff x="7842122" y="5696641"/>
              <a:chExt cx="3511985" cy="227581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842122" y="5696641"/>
                <a:ext cx="3511985" cy="227581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84454" y="5453175"/>
              <a:ext cx="4757657" cy="3723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262222" y="5507880"/>
            <a:ext cx="3661255" cy="2478907"/>
            <a:chOff x="12262222" y="5507880"/>
            <a:chExt cx="3661255" cy="247890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262222" y="5672502"/>
              <a:ext cx="3648574" cy="2306311"/>
              <a:chOff x="12262222" y="5672502"/>
              <a:chExt cx="3648574" cy="2306311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262222" y="5672502"/>
                <a:ext cx="3648574" cy="2306311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48856" y="5454109"/>
              <a:ext cx="4716838" cy="361667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995400" y="4113085"/>
            <a:ext cx="4332876" cy="55842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424219" y="4539286"/>
            <a:ext cx="4884362" cy="101444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474076" y="7952848"/>
            <a:ext cx="4842924" cy="119858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380406" y="4113086"/>
            <a:ext cx="4724943" cy="55346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908952" y="4539286"/>
            <a:ext cx="4889029" cy="100608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079267" y="7952848"/>
            <a:ext cx="4727038" cy="1190219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841993" y="4113086"/>
            <a:ext cx="4451390" cy="143177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362381" y="8039114"/>
            <a:ext cx="5083990" cy="9064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2024-03-10T23:58:48Z</dcterms:created>
  <dcterms:modified xsi:type="dcterms:W3CDTF">2024-03-10T23:58:48Z</dcterms:modified>
</cp:coreProperties>
</file>